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3" r:id="rId4"/>
    <p:sldId id="258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7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8">
          <p15:clr>
            <a:srgbClr val="A4A3A4"/>
          </p15:clr>
        </p15:guide>
        <p15:guide id="2" pos="11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33" autoAdjust="0"/>
  </p:normalViewPr>
  <p:slideViewPr>
    <p:cSldViewPr snapToGrid="0">
      <p:cViewPr varScale="1">
        <p:scale>
          <a:sx n="85" d="100"/>
          <a:sy n="85" d="100"/>
        </p:scale>
        <p:origin x="1406" y="53"/>
      </p:cViewPr>
      <p:guideLst>
        <p:guide orient="horz" pos="4038"/>
        <p:guide pos="11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17C93-FBBC-4E25-AF0A-27901DAFC80F}" type="datetimeFigureOut">
              <a:rPr lang="de-DE" smtClean="0"/>
              <a:t>21.11.2019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17406-4CB1-45A2-85E8-734A39B78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33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"/>
          <p:cNvSpPr>
            <a:spLocks noGrp="1"/>
          </p:cNvSpPr>
          <p:nvPr>
            <p:ph type="pic" sz="quarter" idx="38" hasCustomPrompt="1"/>
          </p:nvPr>
        </p:nvSpPr>
        <p:spPr>
          <a:xfrm>
            <a:off x="231423" y="3247502"/>
            <a:ext cx="8634412" cy="3174918"/>
          </a:xfrm>
          <a:custGeom>
            <a:avLst/>
            <a:gdLst>
              <a:gd name="connsiteX0" fmla="*/ 0 w 8634412"/>
              <a:gd name="connsiteY0" fmla="*/ 0 h 3171600"/>
              <a:gd name="connsiteX1" fmla="*/ 8634412 w 8634412"/>
              <a:gd name="connsiteY1" fmla="*/ 0 h 3171600"/>
              <a:gd name="connsiteX2" fmla="*/ 8634412 w 8634412"/>
              <a:gd name="connsiteY2" fmla="*/ 3171600 h 3171600"/>
              <a:gd name="connsiteX3" fmla="*/ 0 w 8634412"/>
              <a:gd name="connsiteY3" fmla="*/ 3171600 h 3171600"/>
              <a:gd name="connsiteX4" fmla="*/ 0 w 8634412"/>
              <a:gd name="connsiteY4" fmla="*/ 0 h 3171600"/>
              <a:gd name="connsiteX0" fmla="*/ 0 w 8634412"/>
              <a:gd name="connsiteY0" fmla="*/ 3620 h 3175220"/>
              <a:gd name="connsiteX1" fmla="*/ 1431777 w 8634412"/>
              <a:gd name="connsiteY1" fmla="*/ 0 h 3175220"/>
              <a:gd name="connsiteX2" fmla="*/ 8634412 w 8634412"/>
              <a:gd name="connsiteY2" fmla="*/ 3620 h 3175220"/>
              <a:gd name="connsiteX3" fmla="*/ 8634412 w 8634412"/>
              <a:gd name="connsiteY3" fmla="*/ 3175220 h 3175220"/>
              <a:gd name="connsiteX4" fmla="*/ 0 w 8634412"/>
              <a:gd name="connsiteY4" fmla="*/ 3175220 h 3175220"/>
              <a:gd name="connsiteX5" fmla="*/ 0 w 8634412"/>
              <a:gd name="connsiteY5" fmla="*/ 3620 h 3175220"/>
              <a:gd name="connsiteX0" fmla="*/ 0 w 8634412"/>
              <a:gd name="connsiteY0" fmla="*/ 3620 h 3175220"/>
              <a:gd name="connsiteX1" fmla="*/ 1165377 w 8634412"/>
              <a:gd name="connsiteY1" fmla="*/ 0 h 3175220"/>
              <a:gd name="connsiteX2" fmla="*/ 1431777 w 8634412"/>
              <a:gd name="connsiteY2" fmla="*/ 0 h 3175220"/>
              <a:gd name="connsiteX3" fmla="*/ 8634412 w 8634412"/>
              <a:gd name="connsiteY3" fmla="*/ 3620 h 3175220"/>
              <a:gd name="connsiteX4" fmla="*/ 8634412 w 8634412"/>
              <a:gd name="connsiteY4" fmla="*/ 3175220 h 3175220"/>
              <a:gd name="connsiteX5" fmla="*/ 0 w 8634412"/>
              <a:gd name="connsiteY5" fmla="*/ 3175220 h 3175220"/>
              <a:gd name="connsiteX6" fmla="*/ 0 w 8634412"/>
              <a:gd name="connsiteY6" fmla="*/ 3620 h 3175220"/>
              <a:gd name="connsiteX0" fmla="*/ 0 w 8634412"/>
              <a:gd name="connsiteY0" fmla="*/ 3620 h 3175220"/>
              <a:gd name="connsiteX1" fmla="*/ 1165377 w 8634412"/>
              <a:gd name="connsiteY1" fmla="*/ 0 h 3175220"/>
              <a:gd name="connsiteX2" fmla="*/ 1438977 w 8634412"/>
              <a:gd name="connsiteY2" fmla="*/ 604800 h 3175220"/>
              <a:gd name="connsiteX3" fmla="*/ 8634412 w 8634412"/>
              <a:gd name="connsiteY3" fmla="*/ 3620 h 3175220"/>
              <a:gd name="connsiteX4" fmla="*/ 8634412 w 8634412"/>
              <a:gd name="connsiteY4" fmla="*/ 3175220 h 3175220"/>
              <a:gd name="connsiteX5" fmla="*/ 0 w 8634412"/>
              <a:gd name="connsiteY5" fmla="*/ 3175220 h 3175220"/>
              <a:gd name="connsiteX6" fmla="*/ 0 w 8634412"/>
              <a:gd name="connsiteY6" fmla="*/ 3620 h 3175220"/>
              <a:gd name="connsiteX0" fmla="*/ 0 w 8634412"/>
              <a:gd name="connsiteY0" fmla="*/ 1239 h 3172839"/>
              <a:gd name="connsiteX1" fmla="*/ 1439220 w 8634412"/>
              <a:gd name="connsiteY1" fmla="*/ 0 h 3172839"/>
              <a:gd name="connsiteX2" fmla="*/ 1438977 w 8634412"/>
              <a:gd name="connsiteY2" fmla="*/ 602419 h 3172839"/>
              <a:gd name="connsiteX3" fmla="*/ 8634412 w 8634412"/>
              <a:gd name="connsiteY3" fmla="*/ 1239 h 3172839"/>
              <a:gd name="connsiteX4" fmla="*/ 8634412 w 8634412"/>
              <a:gd name="connsiteY4" fmla="*/ 3172839 h 3172839"/>
              <a:gd name="connsiteX5" fmla="*/ 0 w 8634412"/>
              <a:gd name="connsiteY5" fmla="*/ 3172839 h 3172839"/>
              <a:gd name="connsiteX6" fmla="*/ 0 w 8634412"/>
              <a:gd name="connsiteY6" fmla="*/ 1239 h 3172839"/>
              <a:gd name="connsiteX0" fmla="*/ 0 w 8634412"/>
              <a:gd name="connsiteY0" fmla="*/ 6001 h 3177601"/>
              <a:gd name="connsiteX1" fmla="*/ 1434458 w 8634412"/>
              <a:gd name="connsiteY1" fmla="*/ 0 h 3177601"/>
              <a:gd name="connsiteX2" fmla="*/ 1438977 w 8634412"/>
              <a:gd name="connsiteY2" fmla="*/ 607181 h 3177601"/>
              <a:gd name="connsiteX3" fmla="*/ 8634412 w 8634412"/>
              <a:gd name="connsiteY3" fmla="*/ 6001 h 3177601"/>
              <a:gd name="connsiteX4" fmla="*/ 8634412 w 8634412"/>
              <a:gd name="connsiteY4" fmla="*/ 3177601 h 3177601"/>
              <a:gd name="connsiteX5" fmla="*/ 0 w 8634412"/>
              <a:gd name="connsiteY5" fmla="*/ 3177601 h 3177601"/>
              <a:gd name="connsiteX6" fmla="*/ 0 w 8634412"/>
              <a:gd name="connsiteY6" fmla="*/ 6001 h 3177601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8977 w 8634412"/>
              <a:gd name="connsiteY2" fmla="*/ 601180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6595 w 8634412"/>
              <a:gd name="connsiteY2" fmla="*/ 596418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29452 w 8634412"/>
              <a:gd name="connsiteY2" fmla="*/ 594036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1834 w 8634412"/>
              <a:gd name="connsiteY2" fmla="*/ 598798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6596 w 8634412"/>
              <a:gd name="connsiteY2" fmla="*/ 598798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8634412 w 8634412"/>
              <a:gd name="connsiteY3" fmla="*/ 0 h 3171600"/>
              <a:gd name="connsiteX4" fmla="*/ 8634412 w 8634412"/>
              <a:gd name="connsiteY4" fmla="*/ 3171600 h 3171600"/>
              <a:gd name="connsiteX5" fmla="*/ 0 w 8634412"/>
              <a:gd name="connsiteY5" fmla="*/ 3171600 h 3171600"/>
              <a:gd name="connsiteX6" fmla="*/ 0 w 8634412"/>
              <a:gd name="connsiteY6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7269515 w 8634412"/>
              <a:gd name="connsiteY3" fmla="*/ 109123 h 3171600"/>
              <a:gd name="connsiteX4" fmla="*/ 8634412 w 8634412"/>
              <a:gd name="connsiteY4" fmla="*/ 0 h 3171600"/>
              <a:gd name="connsiteX5" fmla="*/ 8634412 w 8634412"/>
              <a:gd name="connsiteY5" fmla="*/ 3171600 h 3171600"/>
              <a:gd name="connsiteX6" fmla="*/ 0 w 8634412"/>
              <a:gd name="connsiteY6" fmla="*/ 3171600 h 3171600"/>
              <a:gd name="connsiteX7" fmla="*/ 0 w 8634412"/>
              <a:gd name="connsiteY7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7269515 w 8634412"/>
              <a:gd name="connsiteY3" fmla="*/ 109123 h 3171600"/>
              <a:gd name="connsiteX4" fmla="*/ 7562408 w 8634412"/>
              <a:gd name="connsiteY4" fmla="*/ 80548 h 3171600"/>
              <a:gd name="connsiteX5" fmla="*/ 8634412 w 8634412"/>
              <a:gd name="connsiteY5" fmla="*/ 0 h 3171600"/>
              <a:gd name="connsiteX6" fmla="*/ 8634412 w 8634412"/>
              <a:gd name="connsiteY6" fmla="*/ 3171600 h 3171600"/>
              <a:gd name="connsiteX7" fmla="*/ 0 w 8634412"/>
              <a:gd name="connsiteY7" fmla="*/ 3171600 h 3171600"/>
              <a:gd name="connsiteX8" fmla="*/ 0 w 8634412"/>
              <a:gd name="connsiteY8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7245702 w 8634412"/>
              <a:gd name="connsiteY3" fmla="*/ 602042 h 3171600"/>
              <a:gd name="connsiteX4" fmla="*/ 7562408 w 8634412"/>
              <a:gd name="connsiteY4" fmla="*/ 80548 h 3171600"/>
              <a:gd name="connsiteX5" fmla="*/ 8634412 w 8634412"/>
              <a:gd name="connsiteY5" fmla="*/ 0 h 3171600"/>
              <a:gd name="connsiteX6" fmla="*/ 8634412 w 8634412"/>
              <a:gd name="connsiteY6" fmla="*/ 3171600 h 3171600"/>
              <a:gd name="connsiteX7" fmla="*/ 0 w 8634412"/>
              <a:gd name="connsiteY7" fmla="*/ 3171600 h 3171600"/>
              <a:gd name="connsiteX8" fmla="*/ 0 w 8634412"/>
              <a:gd name="connsiteY8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7245702 w 8634412"/>
              <a:gd name="connsiteY3" fmla="*/ 602042 h 3171600"/>
              <a:gd name="connsiteX4" fmla="*/ 7243320 w 8634412"/>
              <a:gd name="connsiteY4" fmla="*/ 6729 h 3171600"/>
              <a:gd name="connsiteX5" fmla="*/ 8634412 w 8634412"/>
              <a:gd name="connsiteY5" fmla="*/ 0 h 3171600"/>
              <a:gd name="connsiteX6" fmla="*/ 8634412 w 8634412"/>
              <a:gd name="connsiteY6" fmla="*/ 3171600 h 3171600"/>
              <a:gd name="connsiteX7" fmla="*/ 0 w 8634412"/>
              <a:gd name="connsiteY7" fmla="*/ 3171600 h 3171600"/>
              <a:gd name="connsiteX8" fmla="*/ 0 w 8634412"/>
              <a:gd name="connsiteY8" fmla="*/ 0 h 3171600"/>
              <a:gd name="connsiteX0" fmla="*/ 0 w 8634412"/>
              <a:gd name="connsiteY0" fmla="*/ 0 h 3171600"/>
              <a:gd name="connsiteX1" fmla="*/ 1434458 w 8634412"/>
              <a:gd name="connsiteY1" fmla="*/ 1143 h 3171600"/>
              <a:gd name="connsiteX2" fmla="*/ 1434215 w 8634412"/>
              <a:gd name="connsiteY2" fmla="*/ 598798 h 3171600"/>
              <a:gd name="connsiteX3" fmla="*/ 7245702 w 8634412"/>
              <a:gd name="connsiteY3" fmla="*/ 602042 h 3171600"/>
              <a:gd name="connsiteX4" fmla="*/ 7248082 w 8634412"/>
              <a:gd name="connsiteY4" fmla="*/ 1967 h 3171600"/>
              <a:gd name="connsiteX5" fmla="*/ 8634412 w 8634412"/>
              <a:gd name="connsiteY5" fmla="*/ 0 h 3171600"/>
              <a:gd name="connsiteX6" fmla="*/ 8634412 w 8634412"/>
              <a:gd name="connsiteY6" fmla="*/ 3171600 h 3171600"/>
              <a:gd name="connsiteX7" fmla="*/ 0 w 8634412"/>
              <a:gd name="connsiteY7" fmla="*/ 3171600 h 3171600"/>
              <a:gd name="connsiteX8" fmla="*/ 0 w 8634412"/>
              <a:gd name="connsiteY8" fmla="*/ 0 h 3171600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45702 w 8634412"/>
              <a:gd name="connsiteY3" fmla="*/ 60245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45702 w 8634412"/>
              <a:gd name="connsiteY3" fmla="*/ 60245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51003 w 8634412"/>
              <a:gd name="connsiteY3" fmla="*/ 6051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51003 w 8634412"/>
              <a:gd name="connsiteY3" fmla="*/ 5998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45702 w 8634412"/>
              <a:gd name="connsiteY3" fmla="*/ 597155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45702 w 8634412"/>
              <a:gd name="connsiteY3" fmla="*/ 597155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434458 w 8634412"/>
              <a:gd name="connsiteY1" fmla="*/ 1557 h 3172014"/>
              <a:gd name="connsiteX2" fmla="*/ 1434215 w 8634412"/>
              <a:gd name="connsiteY2" fmla="*/ 599212 h 3172014"/>
              <a:gd name="connsiteX3" fmla="*/ 7245702 w 8634412"/>
              <a:gd name="connsiteY3" fmla="*/ 5998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355877 w 8634412"/>
              <a:gd name="connsiteY1" fmla="*/ 3938 h 3172014"/>
              <a:gd name="connsiteX2" fmla="*/ 1434215 w 8634412"/>
              <a:gd name="connsiteY2" fmla="*/ 599212 h 3172014"/>
              <a:gd name="connsiteX3" fmla="*/ 7245702 w 8634412"/>
              <a:gd name="connsiteY3" fmla="*/ 5998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355877 w 8634412"/>
              <a:gd name="connsiteY1" fmla="*/ 3938 h 3172014"/>
              <a:gd name="connsiteX2" fmla="*/ 1358015 w 8634412"/>
              <a:gd name="connsiteY2" fmla="*/ 677793 h 3172014"/>
              <a:gd name="connsiteX3" fmla="*/ 7245702 w 8634412"/>
              <a:gd name="connsiteY3" fmla="*/ 5998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414 h 3172014"/>
              <a:gd name="connsiteX1" fmla="*/ 1363020 w 8634412"/>
              <a:gd name="connsiteY1" fmla="*/ 1557 h 3172014"/>
              <a:gd name="connsiteX2" fmla="*/ 1358015 w 8634412"/>
              <a:gd name="connsiteY2" fmla="*/ 677793 h 3172014"/>
              <a:gd name="connsiteX3" fmla="*/ 7245702 w 8634412"/>
              <a:gd name="connsiteY3" fmla="*/ 599806 h 3172014"/>
              <a:gd name="connsiteX4" fmla="*/ 7243319 w 8634412"/>
              <a:gd name="connsiteY4" fmla="*/ 0 h 3172014"/>
              <a:gd name="connsiteX5" fmla="*/ 8634412 w 8634412"/>
              <a:gd name="connsiteY5" fmla="*/ 414 h 3172014"/>
              <a:gd name="connsiteX6" fmla="*/ 8634412 w 8634412"/>
              <a:gd name="connsiteY6" fmla="*/ 3172014 h 3172014"/>
              <a:gd name="connsiteX7" fmla="*/ 0 w 8634412"/>
              <a:gd name="connsiteY7" fmla="*/ 3172014 h 3172014"/>
              <a:gd name="connsiteX8" fmla="*/ 0 w 8634412"/>
              <a:gd name="connsiteY8" fmla="*/ 414 h 3172014"/>
              <a:gd name="connsiteX0" fmla="*/ 0 w 8634412"/>
              <a:gd name="connsiteY0" fmla="*/ 1239 h 3172839"/>
              <a:gd name="connsiteX1" fmla="*/ 1358258 w 8634412"/>
              <a:gd name="connsiteY1" fmla="*/ 0 h 3172839"/>
              <a:gd name="connsiteX2" fmla="*/ 1358015 w 8634412"/>
              <a:gd name="connsiteY2" fmla="*/ 678618 h 3172839"/>
              <a:gd name="connsiteX3" fmla="*/ 7245702 w 8634412"/>
              <a:gd name="connsiteY3" fmla="*/ 600631 h 3172839"/>
              <a:gd name="connsiteX4" fmla="*/ 7243319 w 8634412"/>
              <a:gd name="connsiteY4" fmla="*/ 825 h 3172839"/>
              <a:gd name="connsiteX5" fmla="*/ 8634412 w 8634412"/>
              <a:gd name="connsiteY5" fmla="*/ 1239 h 3172839"/>
              <a:gd name="connsiteX6" fmla="*/ 8634412 w 8634412"/>
              <a:gd name="connsiteY6" fmla="*/ 3172839 h 3172839"/>
              <a:gd name="connsiteX7" fmla="*/ 0 w 8634412"/>
              <a:gd name="connsiteY7" fmla="*/ 3172839 h 3172839"/>
              <a:gd name="connsiteX8" fmla="*/ 0 w 8634412"/>
              <a:gd name="connsiteY8" fmla="*/ 1239 h 3172839"/>
              <a:gd name="connsiteX0" fmla="*/ 0 w 8634412"/>
              <a:gd name="connsiteY0" fmla="*/ 1239 h 3172839"/>
              <a:gd name="connsiteX1" fmla="*/ 1358258 w 8634412"/>
              <a:gd name="connsiteY1" fmla="*/ 0 h 3172839"/>
              <a:gd name="connsiteX2" fmla="*/ 1358015 w 8634412"/>
              <a:gd name="connsiteY2" fmla="*/ 678618 h 3172839"/>
              <a:gd name="connsiteX3" fmla="*/ 7321902 w 8634412"/>
              <a:gd name="connsiteY3" fmla="*/ 679212 h 3172839"/>
              <a:gd name="connsiteX4" fmla="*/ 7243319 w 8634412"/>
              <a:gd name="connsiteY4" fmla="*/ 825 h 3172839"/>
              <a:gd name="connsiteX5" fmla="*/ 8634412 w 8634412"/>
              <a:gd name="connsiteY5" fmla="*/ 1239 h 3172839"/>
              <a:gd name="connsiteX6" fmla="*/ 8634412 w 8634412"/>
              <a:gd name="connsiteY6" fmla="*/ 3172839 h 3172839"/>
              <a:gd name="connsiteX7" fmla="*/ 0 w 8634412"/>
              <a:gd name="connsiteY7" fmla="*/ 3172839 h 3172839"/>
              <a:gd name="connsiteX8" fmla="*/ 0 w 8634412"/>
              <a:gd name="connsiteY8" fmla="*/ 1239 h 3172839"/>
              <a:gd name="connsiteX0" fmla="*/ 0 w 8634412"/>
              <a:gd name="connsiteY0" fmla="*/ 2795 h 3174395"/>
              <a:gd name="connsiteX1" fmla="*/ 1358258 w 8634412"/>
              <a:gd name="connsiteY1" fmla="*/ 1556 h 3174395"/>
              <a:gd name="connsiteX2" fmla="*/ 1358015 w 8634412"/>
              <a:gd name="connsiteY2" fmla="*/ 680174 h 3174395"/>
              <a:gd name="connsiteX3" fmla="*/ 7321902 w 8634412"/>
              <a:gd name="connsiteY3" fmla="*/ 680768 h 3174395"/>
              <a:gd name="connsiteX4" fmla="*/ 7329044 w 8634412"/>
              <a:gd name="connsiteY4" fmla="*/ 0 h 3174395"/>
              <a:gd name="connsiteX5" fmla="*/ 8634412 w 8634412"/>
              <a:gd name="connsiteY5" fmla="*/ 2795 h 3174395"/>
              <a:gd name="connsiteX6" fmla="*/ 8634412 w 8634412"/>
              <a:gd name="connsiteY6" fmla="*/ 3174395 h 3174395"/>
              <a:gd name="connsiteX7" fmla="*/ 0 w 8634412"/>
              <a:gd name="connsiteY7" fmla="*/ 3174395 h 3174395"/>
              <a:gd name="connsiteX8" fmla="*/ 0 w 8634412"/>
              <a:gd name="connsiteY8" fmla="*/ 2795 h 3174395"/>
              <a:gd name="connsiteX0" fmla="*/ 0 w 8634412"/>
              <a:gd name="connsiteY0" fmla="*/ 2795 h 3174395"/>
              <a:gd name="connsiteX1" fmla="*/ 1358258 w 8634412"/>
              <a:gd name="connsiteY1" fmla="*/ 1556 h 3174395"/>
              <a:gd name="connsiteX2" fmla="*/ 1358015 w 8634412"/>
              <a:gd name="connsiteY2" fmla="*/ 680174 h 3174395"/>
              <a:gd name="connsiteX3" fmla="*/ 7321902 w 8634412"/>
              <a:gd name="connsiteY3" fmla="*/ 680768 h 3174395"/>
              <a:gd name="connsiteX4" fmla="*/ 7319519 w 8634412"/>
              <a:gd name="connsiteY4" fmla="*/ 0 h 3174395"/>
              <a:gd name="connsiteX5" fmla="*/ 8634412 w 8634412"/>
              <a:gd name="connsiteY5" fmla="*/ 2795 h 3174395"/>
              <a:gd name="connsiteX6" fmla="*/ 8634412 w 8634412"/>
              <a:gd name="connsiteY6" fmla="*/ 3174395 h 3174395"/>
              <a:gd name="connsiteX7" fmla="*/ 0 w 8634412"/>
              <a:gd name="connsiteY7" fmla="*/ 3174395 h 3174395"/>
              <a:gd name="connsiteX8" fmla="*/ 0 w 8634412"/>
              <a:gd name="connsiteY8" fmla="*/ 2795 h 3174395"/>
              <a:gd name="connsiteX0" fmla="*/ 0 w 8634412"/>
              <a:gd name="connsiteY0" fmla="*/ 2795 h 3174395"/>
              <a:gd name="connsiteX1" fmla="*/ 1358258 w 8634412"/>
              <a:gd name="connsiteY1" fmla="*/ 1556 h 3174395"/>
              <a:gd name="connsiteX2" fmla="*/ 1358015 w 8634412"/>
              <a:gd name="connsiteY2" fmla="*/ 680174 h 3174395"/>
              <a:gd name="connsiteX3" fmla="*/ 7321902 w 8634412"/>
              <a:gd name="connsiteY3" fmla="*/ 680768 h 3174395"/>
              <a:gd name="connsiteX4" fmla="*/ 7324282 w 8634412"/>
              <a:gd name="connsiteY4" fmla="*/ 0 h 3174395"/>
              <a:gd name="connsiteX5" fmla="*/ 8634412 w 8634412"/>
              <a:gd name="connsiteY5" fmla="*/ 2795 h 3174395"/>
              <a:gd name="connsiteX6" fmla="*/ 8634412 w 8634412"/>
              <a:gd name="connsiteY6" fmla="*/ 3174395 h 3174395"/>
              <a:gd name="connsiteX7" fmla="*/ 0 w 8634412"/>
              <a:gd name="connsiteY7" fmla="*/ 3174395 h 3174395"/>
              <a:gd name="connsiteX8" fmla="*/ 0 w 8634412"/>
              <a:gd name="connsiteY8" fmla="*/ 2795 h 3174395"/>
              <a:gd name="connsiteX0" fmla="*/ 0 w 8634412"/>
              <a:gd name="connsiteY0" fmla="*/ 2795 h 3174395"/>
              <a:gd name="connsiteX1" fmla="*/ 1358258 w 8634412"/>
              <a:gd name="connsiteY1" fmla="*/ 3937 h 3174395"/>
              <a:gd name="connsiteX2" fmla="*/ 1358015 w 8634412"/>
              <a:gd name="connsiteY2" fmla="*/ 680174 h 3174395"/>
              <a:gd name="connsiteX3" fmla="*/ 7321902 w 8634412"/>
              <a:gd name="connsiteY3" fmla="*/ 680768 h 3174395"/>
              <a:gd name="connsiteX4" fmla="*/ 7324282 w 8634412"/>
              <a:gd name="connsiteY4" fmla="*/ 0 h 3174395"/>
              <a:gd name="connsiteX5" fmla="*/ 8634412 w 8634412"/>
              <a:gd name="connsiteY5" fmla="*/ 2795 h 3174395"/>
              <a:gd name="connsiteX6" fmla="*/ 8634412 w 8634412"/>
              <a:gd name="connsiteY6" fmla="*/ 3174395 h 3174395"/>
              <a:gd name="connsiteX7" fmla="*/ 0 w 8634412"/>
              <a:gd name="connsiteY7" fmla="*/ 3174395 h 3174395"/>
              <a:gd name="connsiteX8" fmla="*/ 0 w 8634412"/>
              <a:gd name="connsiteY8" fmla="*/ 2795 h 3174395"/>
              <a:gd name="connsiteX0" fmla="*/ 0 w 8634412"/>
              <a:gd name="connsiteY0" fmla="*/ 3318 h 3174918"/>
              <a:gd name="connsiteX1" fmla="*/ 1358258 w 8634412"/>
              <a:gd name="connsiteY1" fmla="*/ 0 h 3174918"/>
              <a:gd name="connsiteX2" fmla="*/ 1358015 w 8634412"/>
              <a:gd name="connsiteY2" fmla="*/ 680697 h 3174918"/>
              <a:gd name="connsiteX3" fmla="*/ 7321902 w 8634412"/>
              <a:gd name="connsiteY3" fmla="*/ 681291 h 3174918"/>
              <a:gd name="connsiteX4" fmla="*/ 7324282 w 8634412"/>
              <a:gd name="connsiteY4" fmla="*/ 523 h 3174918"/>
              <a:gd name="connsiteX5" fmla="*/ 8634412 w 8634412"/>
              <a:gd name="connsiteY5" fmla="*/ 3318 h 3174918"/>
              <a:gd name="connsiteX6" fmla="*/ 8634412 w 8634412"/>
              <a:gd name="connsiteY6" fmla="*/ 3174918 h 3174918"/>
              <a:gd name="connsiteX7" fmla="*/ 0 w 8634412"/>
              <a:gd name="connsiteY7" fmla="*/ 3174918 h 3174918"/>
              <a:gd name="connsiteX8" fmla="*/ 0 w 8634412"/>
              <a:gd name="connsiteY8" fmla="*/ 3318 h 317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4412" h="3174918">
                <a:moveTo>
                  <a:pt x="0" y="3318"/>
                </a:moveTo>
                <a:lnTo>
                  <a:pt x="1358258" y="0"/>
                </a:lnTo>
                <a:cubicBezTo>
                  <a:pt x="1359764" y="202394"/>
                  <a:pt x="1356509" y="478303"/>
                  <a:pt x="1358015" y="680697"/>
                </a:cubicBezTo>
                <a:lnTo>
                  <a:pt x="7321902" y="681291"/>
                </a:lnTo>
                <a:cubicBezTo>
                  <a:pt x="7322695" y="481266"/>
                  <a:pt x="7323489" y="200548"/>
                  <a:pt x="7324282" y="523"/>
                </a:cubicBezTo>
                <a:lnTo>
                  <a:pt x="8634412" y="3318"/>
                </a:lnTo>
                <a:lnTo>
                  <a:pt x="8634412" y="3174918"/>
                </a:lnTo>
                <a:lnTo>
                  <a:pt x="0" y="3174918"/>
                </a:lnTo>
                <a:lnTo>
                  <a:pt x="0" y="3318"/>
                </a:lnTo>
                <a:close/>
              </a:path>
            </a:pathLst>
          </a:custGeo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de-DE" dirty="0" smtClean="0"/>
              <a:t>Bild durch Klicken auf das Symbol hinzufügen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31422" y="903111"/>
            <a:ext cx="8686800" cy="2123868"/>
          </a:xfrm>
          <a:prstGeom prst="rect">
            <a:avLst/>
          </a:prstGeom>
          <a:solidFill>
            <a:srgbClr val="B2AE4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grpSp>
        <p:nvGrpSpPr>
          <p:cNvPr id="9" name="Gruppieren 8"/>
          <p:cNvGrpSpPr/>
          <p:nvPr/>
        </p:nvGrpSpPr>
        <p:grpSpPr>
          <a:xfrm>
            <a:off x="1629102" y="1916965"/>
            <a:ext cx="5885794" cy="1971865"/>
            <a:chOff x="9501352" y="5133129"/>
            <a:chExt cx="5906813" cy="1977120"/>
          </a:xfrm>
        </p:grpSpPr>
        <p:grpSp>
          <p:nvGrpSpPr>
            <p:cNvPr id="10" name="Gruppieren 12"/>
            <p:cNvGrpSpPr/>
            <p:nvPr/>
          </p:nvGrpSpPr>
          <p:grpSpPr>
            <a:xfrm>
              <a:off x="9506607" y="5154737"/>
              <a:ext cx="5888297" cy="1933904"/>
              <a:chOff x="12307614" y="1954924"/>
              <a:chExt cx="5888297" cy="1933904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12307614" y="3245100"/>
                <a:ext cx="5875283" cy="643728"/>
              </a:xfrm>
              <a:prstGeom prst="rect">
                <a:avLst/>
              </a:prstGeom>
              <a:solidFill>
                <a:srgbClr val="EFEEEB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800" b="1" baseline="30000" dirty="0" smtClean="0"/>
                  <a:t> </a:t>
                </a:r>
              </a:p>
            </p:txBody>
          </p:sp>
          <p:sp>
            <p:nvSpPr>
              <p:cNvPr id="13" name="Rechteck 12"/>
              <p:cNvSpPr/>
              <p:nvPr/>
            </p:nvSpPr>
            <p:spPr>
              <a:xfrm>
                <a:off x="12328632" y="1954924"/>
                <a:ext cx="5867279" cy="1303283"/>
              </a:xfrm>
              <a:prstGeom prst="rect">
                <a:avLst/>
              </a:prstGeom>
              <a:solidFill>
                <a:srgbClr val="B2AE40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800" b="1" baseline="30000" dirty="0" smtClean="0"/>
              </a:p>
            </p:txBody>
          </p:sp>
        </p:grpSp>
        <p:sp>
          <p:nvSpPr>
            <p:cNvPr id="11" name="Rechteck 10"/>
            <p:cNvSpPr/>
            <p:nvPr/>
          </p:nvSpPr>
          <p:spPr>
            <a:xfrm>
              <a:off x="9501352" y="5133129"/>
              <a:ext cx="5906813" cy="1977120"/>
            </a:xfrm>
            <a:prstGeom prst="rect">
              <a:avLst/>
            </a:prstGeom>
            <a:noFill/>
            <a:ln w="76200" cap="sq">
              <a:solidFill>
                <a:schemeClr val="bg1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800" b="1" baseline="30000" dirty="0" smtClean="0"/>
                <a:t> </a:t>
              </a:r>
            </a:p>
          </p:txBody>
        </p:sp>
      </p:grpSp>
      <p:sp>
        <p:nvSpPr>
          <p:cNvPr id="15" name="Rechteck 14"/>
          <p:cNvSpPr/>
          <p:nvPr/>
        </p:nvSpPr>
        <p:spPr>
          <a:xfrm>
            <a:off x="1667436" y="1951001"/>
            <a:ext cx="5815853" cy="1289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9" name="Rechteck 18"/>
          <p:cNvSpPr/>
          <p:nvPr/>
        </p:nvSpPr>
        <p:spPr>
          <a:xfrm>
            <a:off x="4418437" y="1584495"/>
            <a:ext cx="314106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5" name="Textplatzhalter 20"/>
          <p:cNvSpPr>
            <a:spLocks noGrp="1"/>
          </p:cNvSpPr>
          <p:nvPr>
            <p:ph type="body" sz="quarter" idx="36" hasCustomPrompt="1"/>
          </p:nvPr>
        </p:nvSpPr>
        <p:spPr>
          <a:xfrm>
            <a:off x="1808252" y="3447531"/>
            <a:ext cx="5506949" cy="2000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00" cap="all" baseline="0">
                <a:latin typeface="+mn-lt"/>
                <a:ea typeface="Gadugi" pitchFamily="34" charset="0"/>
              </a:defRPr>
            </a:lvl1pPr>
            <a:lvl2pPr algn="ctr">
              <a:buNone/>
              <a:defRPr sz="1100" cap="all" baseline="0">
                <a:latin typeface="Godugi"/>
              </a:defRPr>
            </a:lvl2pPr>
            <a:lvl3pPr algn="ctr">
              <a:buNone/>
              <a:defRPr sz="1100" cap="all" baseline="0">
                <a:latin typeface="Godugi"/>
              </a:defRPr>
            </a:lvl3pPr>
            <a:lvl4pPr algn="ctr">
              <a:buNone/>
              <a:defRPr sz="1100" cap="all" baseline="0">
                <a:latin typeface="Godugi"/>
              </a:defRPr>
            </a:lvl4pPr>
            <a:lvl5pPr algn="ctr">
              <a:buNone/>
              <a:defRPr sz="1100" cap="all" baseline="0">
                <a:latin typeface="Godugi"/>
              </a:defRPr>
            </a:lvl5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3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adugi" pitchFamily="34" charset="0"/>
                <a:cs typeface="+mn-cs"/>
              </a:rPr>
              <a:t>Subheadline, richtet sich mittig in dieser Fläche aus.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3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Fußzeile 1"/>
          <p:cNvSpPr txBox="1"/>
          <p:nvPr/>
        </p:nvSpPr>
        <p:spPr>
          <a:xfrm>
            <a:off x="216000" y="6548400"/>
            <a:ext cx="1213200" cy="1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850" b="1" dirty="0" smtClean="0"/>
              <a:t>Landratsamt Augsburg</a:t>
            </a:r>
            <a:endParaRPr lang="de-DE" sz="850" b="1" dirty="0"/>
          </a:p>
        </p:txBody>
      </p:sp>
      <p:sp>
        <p:nvSpPr>
          <p:cNvPr id="17" name="Fußzeile 2"/>
          <p:cNvSpPr txBox="1"/>
          <p:nvPr/>
        </p:nvSpPr>
        <p:spPr>
          <a:xfrm>
            <a:off x="1440000" y="6548400"/>
            <a:ext cx="3060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 smtClean="0"/>
              <a:t>| Prinzregentenplatz 4 |</a:t>
            </a:r>
            <a:r>
              <a:rPr lang="de-DE" sz="900" baseline="0" dirty="0" smtClean="0"/>
              <a:t> </a:t>
            </a:r>
            <a:r>
              <a:rPr lang="de-DE" sz="900" dirty="0" smtClean="0"/>
              <a:t>86150 Augsburg | Tel.: 0821 3102-0 |</a:t>
            </a:r>
            <a:endParaRPr lang="de-DE" sz="900" b="0" dirty="0" smtClean="0"/>
          </a:p>
        </p:txBody>
      </p:sp>
      <p:sp>
        <p:nvSpPr>
          <p:cNvPr id="18" name="Fußzeile 3"/>
          <p:cNvSpPr txBox="1"/>
          <p:nvPr/>
        </p:nvSpPr>
        <p:spPr>
          <a:xfrm>
            <a:off x="4572000" y="6548400"/>
            <a:ext cx="1692000" cy="140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b="1" dirty="0" smtClean="0"/>
              <a:t>www.landkreis-augsburg.de</a:t>
            </a:r>
          </a:p>
        </p:txBody>
      </p:sp>
      <p:sp>
        <p:nvSpPr>
          <p:cNvPr id="21" name="Titel 3"/>
          <p:cNvSpPr>
            <a:spLocks noGrp="1"/>
          </p:cNvSpPr>
          <p:nvPr>
            <p:ph type="title" hasCustomPrompt="1"/>
          </p:nvPr>
        </p:nvSpPr>
        <p:spPr>
          <a:xfrm>
            <a:off x="1669144" y="2009440"/>
            <a:ext cx="5809343" cy="1143000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steht die Hauptheadline,</a:t>
            </a:r>
            <a:br>
              <a:rPr lang="de-DE" dirty="0" smtClean="0"/>
            </a:br>
            <a:r>
              <a:rPr lang="de-DE" dirty="0" smtClean="0"/>
              <a:t>im Optimalfall etwa diese Länge</a:t>
            </a:r>
            <a:br>
              <a:rPr lang="de-DE" dirty="0" smtClean="0"/>
            </a:br>
            <a:r>
              <a:rPr lang="de-DE" dirty="0" smtClean="0"/>
              <a:t>drei Zeilen.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859200" y="216000"/>
            <a:ext cx="1371600" cy="1371600"/>
          </a:xfrm>
          <a:prstGeom prst="rect">
            <a:avLst/>
          </a:prstGeom>
          <a:blipFill dpi="0" rotWithShape="1">
            <a:blip r:embed="rId2"/>
            <a:srcRect/>
            <a:tile tx="0" ty="0" sx="75000" sy="75000" flip="none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baseline="30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2 spaltig; Resumezeile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/>
          <p:cNvSpPr/>
          <p:nvPr/>
        </p:nvSpPr>
        <p:spPr>
          <a:xfrm>
            <a:off x="216587" y="927847"/>
            <a:ext cx="8717205" cy="4663656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5" name="Rechteck 34"/>
          <p:cNvSpPr/>
          <p:nvPr/>
        </p:nvSpPr>
        <p:spPr>
          <a:xfrm>
            <a:off x="161366" y="1046774"/>
            <a:ext cx="8824979" cy="1089598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44" name="Rechteck 43"/>
          <p:cNvSpPr/>
          <p:nvPr/>
        </p:nvSpPr>
        <p:spPr>
          <a:xfrm>
            <a:off x="215901" y="2052917"/>
            <a:ext cx="8712946" cy="430306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2" name="Rechteck 21"/>
          <p:cNvSpPr/>
          <p:nvPr/>
        </p:nvSpPr>
        <p:spPr>
          <a:xfrm>
            <a:off x="-1" y="5809308"/>
            <a:ext cx="193965" cy="5130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3" name="Rechteck 22"/>
          <p:cNvSpPr/>
          <p:nvPr/>
        </p:nvSpPr>
        <p:spPr>
          <a:xfrm>
            <a:off x="214884" y="5843339"/>
            <a:ext cx="8708537" cy="77804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6" name="Rechteck 25"/>
          <p:cNvSpPr/>
          <p:nvPr/>
        </p:nvSpPr>
        <p:spPr>
          <a:xfrm>
            <a:off x="211015" y="5828044"/>
            <a:ext cx="8772212" cy="477222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-25000" dirty="0" smtClean="0"/>
          </a:p>
        </p:txBody>
      </p:sp>
      <p:sp>
        <p:nvSpPr>
          <p:cNvPr id="31" name="Rechteck 30"/>
          <p:cNvSpPr/>
          <p:nvPr/>
        </p:nvSpPr>
        <p:spPr>
          <a:xfrm>
            <a:off x="232612" y="5995738"/>
            <a:ext cx="8686801" cy="356936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7" name="Gleichschenkliges Dreieck 26"/>
          <p:cNvSpPr/>
          <p:nvPr/>
        </p:nvSpPr>
        <p:spPr>
          <a:xfrm rot="5400000">
            <a:off x="167935" y="6024243"/>
            <a:ext cx="174595" cy="81378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2" name="Titel 31"/>
          <p:cNvSpPr>
            <a:spLocks noGrp="1"/>
          </p:cNvSpPr>
          <p:nvPr>
            <p:ph type="title" hasCustomPrompt="1"/>
          </p:nvPr>
        </p:nvSpPr>
        <p:spPr>
          <a:xfrm>
            <a:off x="424485" y="1245642"/>
            <a:ext cx="7394713" cy="512961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ts val="204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Zweizeilige Headline, die </a:t>
            </a:r>
            <a:br>
              <a:rPr lang="de-DE" dirty="0" smtClean="0"/>
            </a:br>
            <a:r>
              <a:rPr lang="de-DE" dirty="0" smtClean="0"/>
              <a:t>etwas breiter läuft</a:t>
            </a:r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7"/>
          </p:nvPr>
        </p:nvSpPr>
        <p:spPr>
          <a:xfrm>
            <a:off x="424485" y="2542570"/>
            <a:ext cx="7394575" cy="5539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39" name="Textplatzhalter 35"/>
          <p:cNvSpPr>
            <a:spLocks noGrp="1"/>
          </p:cNvSpPr>
          <p:nvPr>
            <p:ph type="body" sz="quarter" idx="18"/>
          </p:nvPr>
        </p:nvSpPr>
        <p:spPr>
          <a:xfrm>
            <a:off x="424485" y="3136139"/>
            <a:ext cx="7394575" cy="2287442"/>
          </a:xfrm>
          <a:prstGeom prst="rect">
            <a:avLst/>
          </a:prstGeom>
        </p:spPr>
        <p:txBody>
          <a:bodyPr wrap="square" lIns="0" tIns="0" rIns="0" bIns="0" numCol="2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41" name="Textplatzhalter 35"/>
          <p:cNvSpPr>
            <a:spLocks noGrp="1"/>
          </p:cNvSpPr>
          <p:nvPr>
            <p:ph type="body" sz="quarter" idx="22" hasCustomPrompt="1"/>
          </p:nvPr>
        </p:nvSpPr>
        <p:spPr>
          <a:xfrm>
            <a:off x="424485" y="5970379"/>
            <a:ext cx="739457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lvl="0">
              <a:defRPr/>
            </a:pPr>
            <a:r>
              <a:rPr lang="de-DE" dirty="0" smtClean="0"/>
              <a:t>Platz für eine </a:t>
            </a:r>
            <a:r>
              <a:rPr lang="de-DE" dirty="0" err="1" smtClean="0"/>
              <a:t>Resümezeile</a:t>
            </a:r>
            <a:r>
              <a:rPr lang="de-DE" dirty="0" smtClean="0"/>
              <a:t>. Platz für eine </a:t>
            </a:r>
            <a:r>
              <a:rPr lang="de-DE" dirty="0" err="1" smtClean="0"/>
              <a:t>Resümezeile</a:t>
            </a:r>
            <a:r>
              <a:rPr lang="de-DE" dirty="0" smtClean="0"/>
              <a:t>, etwa diese Länge. </a:t>
            </a:r>
          </a:p>
          <a:p>
            <a:pPr lvl="0">
              <a:defRPr/>
            </a:pPr>
            <a:r>
              <a:rPr lang="de-DE" dirty="0" smtClean="0"/>
              <a:t>Platz für eine </a:t>
            </a:r>
            <a:r>
              <a:rPr lang="de-DE" dirty="0" err="1" smtClean="0"/>
              <a:t>Resümezeile</a:t>
            </a:r>
            <a:r>
              <a:rPr lang="de-DE" dirty="0" smtClean="0"/>
              <a:t>, etwa diese Länge.</a:t>
            </a:r>
          </a:p>
        </p:txBody>
      </p:sp>
      <p:sp>
        <p:nvSpPr>
          <p:cNvPr id="42" name="Textplatzhalter 35"/>
          <p:cNvSpPr>
            <a:spLocks noGrp="1"/>
          </p:cNvSpPr>
          <p:nvPr>
            <p:ph type="body" sz="quarter" idx="23" hasCustomPrompt="1"/>
          </p:nvPr>
        </p:nvSpPr>
        <p:spPr>
          <a:xfrm>
            <a:off x="424485" y="2017919"/>
            <a:ext cx="7394575" cy="338554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cap="all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r>
              <a:rPr lang="de-DE" dirty="0" smtClean="0"/>
              <a:t>SUBHEADLINE auch länger</a:t>
            </a:r>
          </a:p>
        </p:txBody>
      </p:sp>
      <p:sp>
        <p:nvSpPr>
          <p:cNvPr id="28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cxnSp>
        <p:nvCxnSpPr>
          <p:cNvPr id="29" name="Gerade Verbindung 28"/>
          <p:cNvCxnSpPr/>
          <p:nvPr/>
        </p:nvCxnSpPr>
        <p:spPr>
          <a:xfrm>
            <a:off x="413172" y="1816747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34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9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utral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216588" y="927846"/>
            <a:ext cx="8709552" cy="567240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397763" y="1467173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35"/>
          <p:cNvSpPr>
            <a:spLocks noGrp="1"/>
          </p:cNvSpPr>
          <p:nvPr>
            <p:ph type="body" sz="quarter" idx="23"/>
          </p:nvPr>
        </p:nvSpPr>
        <p:spPr>
          <a:xfrm>
            <a:off x="399771" y="1589656"/>
            <a:ext cx="5924945" cy="363836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cap="all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18" name="Titel 17"/>
          <p:cNvSpPr>
            <a:spLocks noGrp="1"/>
          </p:cNvSpPr>
          <p:nvPr>
            <p:ph type="title" hasCustomPrompt="1"/>
          </p:nvPr>
        </p:nvSpPr>
        <p:spPr>
          <a:xfrm>
            <a:off x="397763" y="1141262"/>
            <a:ext cx="5937227" cy="2616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lnSpc>
                <a:spcPts val="204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Einzeilige Headline, die etwas breiter läuft</a:t>
            </a:r>
            <a:endParaRPr lang="de-DE" dirty="0"/>
          </a:p>
        </p:txBody>
      </p:sp>
      <p:sp>
        <p:nvSpPr>
          <p:cNvPr id="16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14" name="Rechteck 13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20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links;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216588" y="927848"/>
            <a:ext cx="8698812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2" name="Rechteck 31"/>
          <p:cNvSpPr/>
          <p:nvPr/>
        </p:nvSpPr>
        <p:spPr>
          <a:xfrm>
            <a:off x="161366" y="1046775"/>
            <a:ext cx="8802012" cy="1143977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4" name="Rechteck 33"/>
          <p:cNvSpPr/>
          <p:nvPr/>
        </p:nvSpPr>
        <p:spPr>
          <a:xfrm>
            <a:off x="216588" y="1972639"/>
            <a:ext cx="8692687" cy="25685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389761" y="1860032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platzhalter 35"/>
          <p:cNvSpPr>
            <a:spLocks noGrp="1"/>
          </p:cNvSpPr>
          <p:nvPr>
            <p:ph type="body" sz="quarter" idx="17"/>
          </p:nvPr>
        </p:nvSpPr>
        <p:spPr>
          <a:xfrm>
            <a:off x="389761" y="2723346"/>
            <a:ext cx="7394575" cy="5539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30" name="Textplatzhalter 35"/>
          <p:cNvSpPr>
            <a:spLocks noGrp="1"/>
          </p:cNvSpPr>
          <p:nvPr>
            <p:ph type="body" sz="quarter" idx="25" hasCustomPrompt="1"/>
          </p:nvPr>
        </p:nvSpPr>
        <p:spPr>
          <a:xfrm>
            <a:off x="389761" y="2075791"/>
            <a:ext cx="7394575" cy="575542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cap="all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lvl="0">
              <a:defRPr/>
            </a:pPr>
            <a:r>
              <a:rPr lang="de-DE" dirty="0" smtClean="0"/>
              <a:t>SUBHEADLINE AUCH LÄNGER SUBHEADLINE AUCH LÄNGER SUBHEADLINE AUCH LÄNGER</a:t>
            </a:r>
          </a:p>
          <a:p>
            <a:pPr lvl="0">
              <a:defRPr/>
            </a:pPr>
            <a:r>
              <a:rPr lang="de-DE" dirty="0" smtClean="0"/>
              <a:t>SUBHEADLINE AUCH LÄNGER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 hasCustomPrompt="1"/>
          </p:nvPr>
        </p:nvSpPr>
        <p:spPr>
          <a:xfrm>
            <a:off x="389761" y="1240218"/>
            <a:ext cx="3246699" cy="5642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lnSpc>
                <a:spcPts val="220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Zweizeilige Headline, die </a:t>
            </a:r>
            <a:br>
              <a:rPr lang="de-DE" dirty="0" smtClean="0"/>
            </a:br>
            <a:r>
              <a:rPr lang="de-DE" dirty="0" smtClean="0"/>
              <a:t>etwas breiter läuft</a:t>
            </a:r>
            <a:endParaRPr lang="de-DE" dirty="0"/>
          </a:p>
        </p:txBody>
      </p:sp>
      <p:sp>
        <p:nvSpPr>
          <p:cNvPr id="19" name="Textplatzhalter 35"/>
          <p:cNvSpPr>
            <a:spLocks noGrp="1"/>
          </p:cNvSpPr>
          <p:nvPr>
            <p:ph type="body" sz="quarter" idx="18"/>
          </p:nvPr>
        </p:nvSpPr>
        <p:spPr>
          <a:xfrm>
            <a:off x="4114800" y="3348002"/>
            <a:ext cx="3672000" cy="2843855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27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26" name="Rechteck 25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sz="quarter" idx="35" hasCustomPrompt="1"/>
          </p:nvPr>
        </p:nvSpPr>
        <p:spPr>
          <a:xfrm>
            <a:off x="388800" y="3348000"/>
            <a:ext cx="3672000" cy="2844800"/>
          </a:xfrm>
          <a:prstGeom prst="rect">
            <a:avLst/>
          </a:prstGeom>
        </p:spPr>
        <p:txBody>
          <a:bodyPr>
            <a:norm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 marL="538163" indent="-176213">
              <a:buClrTx/>
              <a:defRPr sz="1200"/>
            </a:lvl3pPr>
            <a:lvl4pPr marL="715963" indent="-177800"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2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4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links;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216588" y="927848"/>
            <a:ext cx="8698812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2" name="Rechteck 31"/>
          <p:cNvSpPr/>
          <p:nvPr/>
        </p:nvSpPr>
        <p:spPr>
          <a:xfrm>
            <a:off x="161366" y="1046775"/>
            <a:ext cx="8802012" cy="1143977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4" name="Rechteck 33"/>
          <p:cNvSpPr/>
          <p:nvPr/>
        </p:nvSpPr>
        <p:spPr>
          <a:xfrm>
            <a:off x="216588" y="1972639"/>
            <a:ext cx="8692687" cy="25685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389761" y="1860032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platzhalter 35"/>
          <p:cNvSpPr>
            <a:spLocks noGrp="1"/>
          </p:cNvSpPr>
          <p:nvPr>
            <p:ph type="body" sz="quarter" idx="17"/>
          </p:nvPr>
        </p:nvSpPr>
        <p:spPr>
          <a:xfrm>
            <a:off x="389761" y="2723346"/>
            <a:ext cx="7394575" cy="5539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30" name="Textplatzhalter 35"/>
          <p:cNvSpPr>
            <a:spLocks noGrp="1"/>
          </p:cNvSpPr>
          <p:nvPr>
            <p:ph type="body" sz="quarter" idx="25" hasCustomPrompt="1"/>
          </p:nvPr>
        </p:nvSpPr>
        <p:spPr>
          <a:xfrm>
            <a:off x="389761" y="2075791"/>
            <a:ext cx="7394575" cy="575542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cap="all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lvl="0">
              <a:defRPr/>
            </a:pPr>
            <a:r>
              <a:rPr lang="de-DE" dirty="0" smtClean="0"/>
              <a:t>SUBHEADLINE AUCH LÄNGER SUBHEADLINE AUCH LÄNGER SUBHEADLINE AUCH LÄNGER</a:t>
            </a:r>
          </a:p>
          <a:p>
            <a:pPr lvl="0">
              <a:defRPr/>
            </a:pPr>
            <a:r>
              <a:rPr lang="de-DE" dirty="0" smtClean="0"/>
              <a:t>SUBHEADLINE AUCH LÄNGER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 hasCustomPrompt="1"/>
          </p:nvPr>
        </p:nvSpPr>
        <p:spPr>
          <a:xfrm>
            <a:off x="389761" y="1240218"/>
            <a:ext cx="3246699" cy="5642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lnSpc>
                <a:spcPts val="220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Zweizeilige Headline, die </a:t>
            </a:r>
            <a:br>
              <a:rPr lang="de-DE" dirty="0" smtClean="0"/>
            </a:br>
            <a:r>
              <a:rPr lang="de-DE" dirty="0" smtClean="0"/>
              <a:t>etwas breiter läuft</a:t>
            </a:r>
            <a:endParaRPr lang="de-DE" dirty="0"/>
          </a:p>
        </p:txBody>
      </p:sp>
      <p:sp>
        <p:nvSpPr>
          <p:cNvPr id="19" name="Textplatzhalter 35"/>
          <p:cNvSpPr>
            <a:spLocks noGrp="1"/>
          </p:cNvSpPr>
          <p:nvPr>
            <p:ph type="body" sz="quarter" idx="18"/>
          </p:nvPr>
        </p:nvSpPr>
        <p:spPr>
          <a:xfrm>
            <a:off x="388800" y="3348002"/>
            <a:ext cx="3672000" cy="2843855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27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26" name="Rechteck 25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35" hasCustomPrompt="1"/>
          </p:nvPr>
        </p:nvSpPr>
        <p:spPr>
          <a:xfrm>
            <a:off x="4116022" y="3349357"/>
            <a:ext cx="3672000" cy="2844800"/>
          </a:xfrm>
          <a:prstGeom prst="rect">
            <a:avLst/>
          </a:prstGeom>
        </p:spPr>
        <p:txBody>
          <a:bodyPr>
            <a:norm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 marL="538163" indent="-176213">
              <a:defRPr sz="1200"/>
            </a:lvl3pPr>
            <a:lvl4pPr marL="715963" indent="-177800"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1"/>
            <a:endParaRPr lang="de-DE" dirty="0" smtClean="0"/>
          </a:p>
        </p:txBody>
      </p:sp>
      <p:sp>
        <p:nvSpPr>
          <p:cNvPr id="22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4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61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216588" y="927846"/>
            <a:ext cx="8709552" cy="567240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6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14" name="Rechteck 13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20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6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173551" y="931166"/>
            <a:ext cx="8698812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2" name="Rechteck 31"/>
          <p:cNvSpPr/>
          <p:nvPr/>
        </p:nvSpPr>
        <p:spPr>
          <a:xfrm>
            <a:off x="161366" y="1046775"/>
            <a:ext cx="8802012" cy="1143977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4" name="Rechteck 33"/>
          <p:cNvSpPr/>
          <p:nvPr/>
        </p:nvSpPr>
        <p:spPr>
          <a:xfrm>
            <a:off x="216588" y="1972639"/>
            <a:ext cx="8692687" cy="25685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389761" y="1860032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35"/>
          <p:cNvSpPr>
            <a:spLocks noGrp="1"/>
          </p:cNvSpPr>
          <p:nvPr>
            <p:ph type="body" sz="quarter" idx="25" hasCustomPrompt="1"/>
          </p:nvPr>
        </p:nvSpPr>
        <p:spPr>
          <a:xfrm>
            <a:off x="389761" y="2075793"/>
            <a:ext cx="7394575" cy="286409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cap="all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WIR BEANTWORTEN GERNE IHRE FRAGEN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 hasCustomPrompt="1"/>
          </p:nvPr>
        </p:nvSpPr>
        <p:spPr>
          <a:xfrm>
            <a:off x="389761" y="1240218"/>
            <a:ext cx="3246699" cy="5642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lnSpc>
                <a:spcPts val="220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Nehmen Sie </a:t>
            </a:r>
            <a:br>
              <a:rPr lang="de-DE" dirty="0" smtClean="0"/>
            </a:br>
            <a:r>
              <a:rPr lang="de-DE" dirty="0" smtClean="0"/>
              <a:t>Kontakt zu uns auf</a:t>
            </a:r>
            <a:endParaRPr lang="de-DE" dirty="0"/>
          </a:p>
        </p:txBody>
      </p:sp>
      <p:sp>
        <p:nvSpPr>
          <p:cNvPr id="27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26" name="Rechteck 25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20" name="Rechteck 19"/>
          <p:cNvSpPr/>
          <p:nvPr/>
        </p:nvSpPr>
        <p:spPr>
          <a:xfrm>
            <a:off x="249148" y="3848497"/>
            <a:ext cx="4249700" cy="2457207"/>
          </a:xfrm>
          <a:prstGeom prst="rect">
            <a:avLst/>
          </a:prstGeom>
          <a:noFill/>
          <a:ln w="38100" cap="sq">
            <a:solidFill>
              <a:srgbClr val="918D7C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>
              <a:ln>
                <a:noFill/>
              </a:ln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1637386" y="3492142"/>
            <a:ext cx="2881322" cy="348337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5" name="Bildplatzhalt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516" y="3866847"/>
            <a:ext cx="1374204" cy="16525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00"/>
            </a:lvl1pPr>
          </a:lstStyle>
          <a:p>
            <a:r>
              <a:rPr lang="de-DE" dirty="0" smtClean="0"/>
              <a:t>Bild durch Klicken auf das Symbol hinzufügen</a:t>
            </a:r>
            <a:endParaRPr lang="de-DE" dirty="0"/>
          </a:p>
        </p:txBody>
      </p:sp>
      <p:sp>
        <p:nvSpPr>
          <p:cNvPr id="37" name="Textplatzhalter 35"/>
          <p:cNvSpPr>
            <a:spLocks noGrp="1"/>
          </p:cNvSpPr>
          <p:nvPr>
            <p:ph type="body" sz="quarter" idx="35" hasCustomPrompt="1"/>
          </p:nvPr>
        </p:nvSpPr>
        <p:spPr>
          <a:xfrm>
            <a:off x="1749425" y="3570854"/>
            <a:ext cx="2660529" cy="190918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50" b="1" baseline="0">
                <a:solidFill>
                  <a:schemeClr val="bg1"/>
                </a:solidFill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Vorname Nachname</a:t>
            </a:r>
          </a:p>
        </p:txBody>
      </p:sp>
      <p:sp>
        <p:nvSpPr>
          <p:cNvPr id="39" name="Textplatzhalter 35"/>
          <p:cNvSpPr>
            <a:spLocks noGrp="1"/>
          </p:cNvSpPr>
          <p:nvPr>
            <p:ph type="body" sz="quarter" idx="27" hasCustomPrompt="1"/>
          </p:nvPr>
        </p:nvSpPr>
        <p:spPr>
          <a:xfrm>
            <a:off x="1749426" y="4016001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1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Fachbereich</a:t>
            </a:r>
          </a:p>
        </p:txBody>
      </p:sp>
      <p:sp>
        <p:nvSpPr>
          <p:cNvPr id="40" name="Textplatzhalt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1749426" y="4449801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Prinzregentenplatz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93853 Augsburg</a:t>
            </a:r>
          </a:p>
        </p:txBody>
      </p:sp>
      <p:sp>
        <p:nvSpPr>
          <p:cNvPr id="41" name="Textplatzhalter 35"/>
          <p:cNvSpPr>
            <a:spLocks noGrp="1"/>
          </p:cNvSpPr>
          <p:nvPr>
            <p:ph type="body" sz="quarter" idx="29" hasCustomPrompt="1"/>
          </p:nvPr>
        </p:nvSpPr>
        <p:spPr>
          <a:xfrm>
            <a:off x="1749426" y="4906528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Telefon</a:t>
            </a:r>
          </a:p>
        </p:txBody>
      </p:sp>
      <p:sp>
        <p:nvSpPr>
          <p:cNvPr id="42" name="Textplatzhalter 35"/>
          <p:cNvSpPr>
            <a:spLocks noGrp="1"/>
          </p:cNvSpPr>
          <p:nvPr>
            <p:ph type="body" sz="quarter" idx="30" hasCustomPrompt="1"/>
          </p:nvPr>
        </p:nvSpPr>
        <p:spPr>
          <a:xfrm>
            <a:off x="1749426" y="5083667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0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Telefonnummer</a:t>
            </a:r>
          </a:p>
        </p:txBody>
      </p:sp>
      <p:sp>
        <p:nvSpPr>
          <p:cNvPr id="43" name="Textplatzhalter 35"/>
          <p:cNvSpPr>
            <a:spLocks noGrp="1"/>
          </p:cNvSpPr>
          <p:nvPr>
            <p:ph type="body" sz="quarter" idx="31" hasCustomPrompt="1"/>
          </p:nvPr>
        </p:nvSpPr>
        <p:spPr>
          <a:xfrm>
            <a:off x="1749426" y="5357779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Öffnungszeiten</a:t>
            </a:r>
          </a:p>
        </p:txBody>
      </p:sp>
      <p:sp>
        <p:nvSpPr>
          <p:cNvPr id="44" name="Textplatzhalter 35"/>
          <p:cNvSpPr>
            <a:spLocks noGrp="1"/>
          </p:cNvSpPr>
          <p:nvPr>
            <p:ph type="body" sz="quarter" idx="32" hasCustomPrompt="1"/>
          </p:nvPr>
        </p:nvSpPr>
        <p:spPr>
          <a:xfrm>
            <a:off x="1749426" y="5521539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0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Mo. – Fr.: 7.30 – 12.30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u. Do.: 14 – 17;30</a:t>
            </a:r>
          </a:p>
        </p:txBody>
      </p:sp>
      <p:sp>
        <p:nvSpPr>
          <p:cNvPr id="45" name="Textplatzhalter 35"/>
          <p:cNvSpPr>
            <a:spLocks noGrp="1"/>
          </p:cNvSpPr>
          <p:nvPr>
            <p:ph type="body" sz="quarter" idx="33" hasCustomPrompt="1"/>
          </p:nvPr>
        </p:nvSpPr>
        <p:spPr>
          <a:xfrm>
            <a:off x="1749426" y="5981708"/>
            <a:ext cx="2455685" cy="153888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E-Mail Adresse</a:t>
            </a:r>
          </a:p>
        </p:txBody>
      </p:sp>
      <p:sp>
        <p:nvSpPr>
          <p:cNvPr id="46" name="Textplatzhalter 35"/>
          <p:cNvSpPr>
            <a:spLocks noGrp="1"/>
          </p:cNvSpPr>
          <p:nvPr>
            <p:ph type="body" sz="quarter" idx="43" hasCustomPrompt="1"/>
          </p:nvPr>
        </p:nvSpPr>
        <p:spPr>
          <a:xfrm>
            <a:off x="4749801" y="4025526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1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Fachbereich</a:t>
            </a:r>
          </a:p>
        </p:txBody>
      </p:sp>
      <p:sp>
        <p:nvSpPr>
          <p:cNvPr id="47" name="Textplatzhalter 35"/>
          <p:cNvSpPr>
            <a:spLocks noGrp="1"/>
          </p:cNvSpPr>
          <p:nvPr>
            <p:ph type="body" sz="quarter" idx="44" hasCustomPrompt="1"/>
          </p:nvPr>
        </p:nvSpPr>
        <p:spPr>
          <a:xfrm>
            <a:off x="4749801" y="4459326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baseline="0">
                <a:latin typeface="+mn-lt"/>
                <a:ea typeface="Gadugi" pitchFamily="34" charset="0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Prinzregentenplatz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93853 Augsburg</a:t>
            </a:r>
          </a:p>
        </p:txBody>
      </p:sp>
      <p:sp>
        <p:nvSpPr>
          <p:cNvPr id="48" name="Textplatzhalter 35"/>
          <p:cNvSpPr>
            <a:spLocks noGrp="1"/>
          </p:cNvSpPr>
          <p:nvPr>
            <p:ph type="body" sz="quarter" idx="45" hasCustomPrompt="1"/>
          </p:nvPr>
        </p:nvSpPr>
        <p:spPr>
          <a:xfrm>
            <a:off x="4749801" y="4916053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Telefon</a:t>
            </a:r>
          </a:p>
        </p:txBody>
      </p:sp>
      <p:sp>
        <p:nvSpPr>
          <p:cNvPr id="49" name="Textplatzhalter 35"/>
          <p:cNvSpPr>
            <a:spLocks noGrp="1"/>
          </p:cNvSpPr>
          <p:nvPr>
            <p:ph type="body" sz="quarter" idx="46" hasCustomPrompt="1"/>
          </p:nvPr>
        </p:nvSpPr>
        <p:spPr>
          <a:xfrm>
            <a:off x="4749801" y="5093192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0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Telefonnummer</a:t>
            </a:r>
          </a:p>
        </p:txBody>
      </p:sp>
      <p:sp>
        <p:nvSpPr>
          <p:cNvPr id="50" name="Textplatzhalter 35"/>
          <p:cNvSpPr>
            <a:spLocks noGrp="1"/>
          </p:cNvSpPr>
          <p:nvPr>
            <p:ph type="body" sz="quarter" idx="47" hasCustomPrompt="1"/>
          </p:nvPr>
        </p:nvSpPr>
        <p:spPr>
          <a:xfrm>
            <a:off x="4749801" y="5367304"/>
            <a:ext cx="2455685" cy="169277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Öffnungszeiten</a:t>
            </a:r>
          </a:p>
        </p:txBody>
      </p:sp>
      <p:sp>
        <p:nvSpPr>
          <p:cNvPr id="51" name="Textplatzhalter 35"/>
          <p:cNvSpPr>
            <a:spLocks noGrp="1"/>
          </p:cNvSpPr>
          <p:nvPr>
            <p:ph type="body" sz="quarter" idx="48" hasCustomPrompt="1"/>
          </p:nvPr>
        </p:nvSpPr>
        <p:spPr>
          <a:xfrm>
            <a:off x="4749801" y="5531064"/>
            <a:ext cx="2455685" cy="372410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0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Mo. – Fr.: 7.30 – 12.30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u. Do.: 14 – 17;30</a:t>
            </a:r>
          </a:p>
        </p:txBody>
      </p:sp>
      <p:sp>
        <p:nvSpPr>
          <p:cNvPr id="52" name="Textplatzhalter 35"/>
          <p:cNvSpPr>
            <a:spLocks noGrp="1"/>
          </p:cNvSpPr>
          <p:nvPr>
            <p:ph type="body" sz="quarter" idx="49" hasCustomPrompt="1"/>
          </p:nvPr>
        </p:nvSpPr>
        <p:spPr>
          <a:xfrm>
            <a:off x="4749801" y="5991233"/>
            <a:ext cx="2455685" cy="153888"/>
          </a:xfrm>
          <a:prstGeom prst="rect">
            <a:avLst/>
          </a:prstGeom>
        </p:spPr>
        <p:txBody>
          <a:bodyPr wrap="square" lIns="0" tIns="0" rIns="0" bIns="0" numCol="1" spcCol="108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100" b="1" kern="1200" baseline="0" dirty="0" smtClean="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0" indent="0">
              <a:buNone/>
              <a:defRPr sz="1100">
                <a:latin typeface="Godugi"/>
              </a:defRPr>
            </a:lvl2pPr>
            <a:lvl3pPr marL="0" indent="0">
              <a:buNone/>
              <a:defRPr sz="1100">
                <a:latin typeface="Godugi"/>
              </a:defRPr>
            </a:lvl3pPr>
            <a:lvl4pPr marL="0" indent="0">
              <a:buNone/>
              <a:defRPr sz="1100">
                <a:latin typeface="Godugi"/>
              </a:defRPr>
            </a:lvl4pPr>
            <a:lvl5pPr marL="0" indent="0">
              <a:buNone/>
              <a:defRPr sz="1100">
                <a:latin typeface="Godugi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E-Mail Adresse</a:t>
            </a:r>
          </a:p>
        </p:txBody>
      </p:sp>
      <p:sp>
        <p:nvSpPr>
          <p:cNvPr id="54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29" name="Datumsplatzhalter 1"/>
          <p:cNvSpPr>
            <a:spLocks noGrp="1"/>
          </p:cNvSpPr>
          <p:nvPr>
            <p:ph type="dt" sz="half" idx="50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6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215900" y="729467"/>
            <a:ext cx="8702322" cy="3000525"/>
          </a:xfrm>
          <a:prstGeom prst="rect">
            <a:avLst/>
          </a:prstGeom>
          <a:solidFill>
            <a:srgbClr val="B2AE4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6" name="Rechteck 25"/>
          <p:cNvSpPr/>
          <p:nvPr/>
        </p:nvSpPr>
        <p:spPr>
          <a:xfrm>
            <a:off x="215900" y="3948915"/>
            <a:ext cx="8702322" cy="2684969"/>
          </a:xfrm>
          <a:prstGeom prst="rect">
            <a:avLst/>
          </a:prstGeom>
          <a:solidFill>
            <a:srgbClr val="B2AE40">
              <a:alpha val="30196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7" name="Rechteck 26"/>
          <p:cNvSpPr/>
          <p:nvPr/>
        </p:nvSpPr>
        <p:spPr>
          <a:xfrm>
            <a:off x="2735108" y="1873956"/>
            <a:ext cx="3689969" cy="31431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1" name="Rechteck 30"/>
          <p:cNvSpPr/>
          <p:nvPr/>
        </p:nvSpPr>
        <p:spPr>
          <a:xfrm>
            <a:off x="2824120" y="1966365"/>
            <a:ext cx="3495761" cy="1982548"/>
          </a:xfrm>
          <a:prstGeom prst="rect">
            <a:avLst/>
          </a:prstGeom>
          <a:solidFill>
            <a:srgbClr val="B2AE4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8" name="Rechteck 27"/>
          <p:cNvSpPr/>
          <p:nvPr/>
        </p:nvSpPr>
        <p:spPr>
          <a:xfrm>
            <a:off x="2824121" y="3948913"/>
            <a:ext cx="3495761" cy="991026"/>
          </a:xfrm>
          <a:prstGeom prst="rect">
            <a:avLst/>
          </a:prstGeom>
          <a:solidFill>
            <a:srgbClr val="EFEEEB">
              <a:alpha val="30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2841171" y="2516162"/>
            <a:ext cx="3475224" cy="83099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Das ist eine Trennerfolie.</a:t>
            </a:r>
            <a:br>
              <a:rPr lang="de-DE" dirty="0" smtClean="0"/>
            </a:br>
            <a:r>
              <a:rPr lang="de-DE" dirty="0" smtClean="0"/>
              <a:t>Das ist eine Trennerfolie</a:t>
            </a:r>
            <a:br>
              <a:rPr lang="de-DE" dirty="0" smtClean="0"/>
            </a:br>
            <a:r>
              <a:rPr lang="de-DE" dirty="0" smtClean="0"/>
              <a:t>Und Ihre Headline.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924176" y="4241681"/>
            <a:ext cx="3273425" cy="394147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ctr">
              <a:lnSpc>
                <a:spcPts val="1600"/>
              </a:lnSpc>
              <a:buFont typeface="Arial" pitchFamily="34" charset="0"/>
              <a:buNone/>
              <a:defRPr sz="1100" cap="all" baseline="0">
                <a:latin typeface="+mn-lt"/>
                <a:ea typeface="Gadugi" pitchFamily="34" charset="0"/>
              </a:defRPr>
            </a:lvl1pPr>
            <a:lvl2pPr>
              <a:buNone/>
              <a:defRPr sz="1300">
                <a:latin typeface="Godugi"/>
              </a:defRPr>
            </a:lvl2pPr>
            <a:lvl3pPr algn="l">
              <a:buNone/>
              <a:defRPr sz="1300">
                <a:latin typeface="Godugi"/>
              </a:defRPr>
            </a:lvl3pPr>
            <a:lvl4pPr algn="l">
              <a:buNone/>
              <a:defRPr sz="1300">
                <a:latin typeface="Godugi"/>
              </a:defRPr>
            </a:lvl4pPr>
            <a:lvl5pPr algn="l">
              <a:buNone/>
              <a:defRPr sz="1300">
                <a:latin typeface="Godugi"/>
              </a:defRPr>
            </a:lvl5pPr>
          </a:lstStyle>
          <a:p>
            <a:r>
              <a:rPr lang="de-DE" dirty="0" smtClean="0"/>
              <a:t>SUBHEADLINE; RICHTET SICH</a:t>
            </a:r>
          </a:p>
          <a:p>
            <a:r>
              <a:rPr lang="de-DE" dirty="0" smtClean="0"/>
              <a:t>MITTIG IN DIESER FLÄCHE AUS.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4" name="Rechteck 3"/>
          <p:cNvSpPr/>
          <p:nvPr/>
        </p:nvSpPr>
        <p:spPr>
          <a:xfrm>
            <a:off x="4068000" y="223200"/>
            <a:ext cx="1011600" cy="1011600"/>
          </a:xfrm>
          <a:prstGeom prst="rect">
            <a:avLst/>
          </a:prstGeom>
          <a:blipFill dpi="0" rotWithShape="1">
            <a:blip r:embed="rId2"/>
            <a:srcRect/>
            <a:tile tx="0" ty="0" sx="65000" sy="65000" flip="none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baseline="300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k links; Text mit Zwischenüberschrif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ieren 42"/>
          <p:cNvGrpSpPr/>
          <p:nvPr/>
        </p:nvGrpSpPr>
        <p:grpSpPr>
          <a:xfrm>
            <a:off x="6214674" y="953097"/>
            <a:ext cx="2769394" cy="5616000"/>
            <a:chOff x="168275" y="953195"/>
            <a:chExt cx="2769394" cy="5662526"/>
          </a:xfrm>
        </p:grpSpPr>
        <p:sp>
          <p:nvSpPr>
            <p:cNvPr id="44" name="Rechteck 43"/>
            <p:cNvSpPr/>
            <p:nvPr/>
          </p:nvSpPr>
          <p:spPr>
            <a:xfrm>
              <a:off x="211138" y="953195"/>
              <a:ext cx="2666615" cy="5662526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168275" y="1059885"/>
              <a:ext cx="2769394" cy="976733"/>
            </a:xfrm>
            <a:prstGeom prst="rect">
              <a:avLst/>
            </a:prstGeom>
            <a:noFill/>
            <a:ln w="38100" cap="sq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215900" y="1981562"/>
              <a:ext cx="2666615" cy="182880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</p:grpSp>
      <p:cxnSp>
        <p:nvCxnSpPr>
          <p:cNvPr id="86" name="Gerade Verbindung 85"/>
          <p:cNvCxnSpPr/>
          <p:nvPr/>
        </p:nvCxnSpPr>
        <p:spPr>
          <a:xfrm>
            <a:off x="6509897" y="2039424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" hasCustomPrompt="1"/>
          </p:nvPr>
        </p:nvSpPr>
        <p:spPr>
          <a:xfrm>
            <a:off x="6512356" y="1247480"/>
            <a:ext cx="2074862" cy="72019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ts val="1640"/>
              </a:lnSpc>
              <a:buNone/>
              <a:defRPr sz="1700" baseline="0">
                <a:latin typeface="+mj-lt"/>
                <a:ea typeface="Gadugi" pitchFamily="34" charset="0"/>
              </a:defRPr>
            </a:lvl1pPr>
            <a:lvl2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2pPr>
            <a:lvl3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3pPr>
            <a:lvl4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4pPr>
            <a:lvl5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Überschrift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44"/>
          </p:nvPr>
        </p:nvSpPr>
        <p:spPr>
          <a:xfrm>
            <a:off x="392113" y="903600"/>
            <a:ext cx="5695200" cy="5443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5" name="Textplatzhalter 67"/>
          <p:cNvSpPr>
            <a:spLocks noGrp="1"/>
          </p:cNvSpPr>
          <p:nvPr>
            <p:ph type="body" sz="quarter" idx="37" hasCustomPrompt="1"/>
          </p:nvPr>
        </p:nvSpPr>
        <p:spPr>
          <a:xfrm>
            <a:off x="6512401" y="2484002"/>
            <a:ext cx="2228847" cy="4062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dirty="0" smtClean="0"/>
              <a:t>Zwischenüberschrift </a:t>
            </a:r>
          </a:p>
          <a:p>
            <a:pPr lvl="0"/>
            <a:r>
              <a:rPr lang="de-DE" dirty="0" smtClean="0"/>
              <a:t>Aufzählung</a:t>
            </a:r>
          </a:p>
        </p:txBody>
      </p:sp>
      <p:sp>
        <p:nvSpPr>
          <p:cNvPr id="36" name="Textplatzhalter 20"/>
          <p:cNvSpPr>
            <a:spLocks noGrp="1"/>
          </p:cNvSpPr>
          <p:nvPr>
            <p:ph type="body" sz="quarter" idx="45" hasCustomPrompt="1"/>
          </p:nvPr>
        </p:nvSpPr>
        <p:spPr>
          <a:xfrm>
            <a:off x="6512400" y="3093356"/>
            <a:ext cx="2221566" cy="33169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6213" indent="-176213">
              <a:spcBef>
                <a:spcPts val="800"/>
              </a:spcBef>
              <a:buSzPct val="110000"/>
              <a:defRPr sz="1200">
                <a:latin typeface="+mn-lt"/>
                <a:ea typeface="Gadugi" pitchFamily="34" charset="0"/>
              </a:defRPr>
            </a:lvl1pPr>
            <a:lvl2pPr marL="361950" indent="-185738">
              <a:buSzPct val="9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2pPr>
            <a:lvl3pPr marL="538163" indent="-176213">
              <a:buSzPct val="80000"/>
              <a:defRPr sz="1200">
                <a:latin typeface="+mn-lt"/>
                <a:ea typeface="Gadugi" pitchFamily="34" charset="0"/>
              </a:defRPr>
            </a:lvl3pPr>
            <a:lvl4pPr marL="361950" indent="-95250">
              <a:spcAft>
                <a:spcPts val="0"/>
              </a:spcAft>
              <a:buSzPct val="7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4pPr>
            <a:lvl5pPr>
              <a:defRPr sz="1200">
                <a:latin typeface="+mn-lt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23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3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4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k links;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ieren 42"/>
          <p:cNvGrpSpPr/>
          <p:nvPr/>
        </p:nvGrpSpPr>
        <p:grpSpPr>
          <a:xfrm>
            <a:off x="6214674" y="940960"/>
            <a:ext cx="2769394" cy="5661213"/>
            <a:chOff x="168275" y="940958"/>
            <a:chExt cx="2769394" cy="5661213"/>
          </a:xfrm>
        </p:grpSpPr>
        <p:sp>
          <p:nvSpPr>
            <p:cNvPr id="44" name="Rechteck 43"/>
            <p:cNvSpPr/>
            <p:nvPr/>
          </p:nvSpPr>
          <p:spPr>
            <a:xfrm>
              <a:off x="215900" y="940958"/>
              <a:ext cx="2666615" cy="5661213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168275" y="1059885"/>
              <a:ext cx="2769394" cy="976733"/>
            </a:xfrm>
            <a:prstGeom prst="rect">
              <a:avLst/>
            </a:prstGeom>
            <a:noFill/>
            <a:ln w="38100" cap="sq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215900" y="1981562"/>
              <a:ext cx="2666615" cy="182880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</p:grpSp>
      <p:cxnSp>
        <p:nvCxnSpPr>
          <p:cNvPr id="86" name="Gerade Verbindung 85"/>
          <p:cNvCxnSpPr/>
          <p:nvPr/>
        </p:nvCxnSpPr>
        <p:spPr>
          <a:xfrm>
            <a:off x="6509897" y="2039424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40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42" hasCustomPrompt="1"/>
          </p:nvPr>
        </p:nvSpPr>
        <p:spPr>
          <a:xfrm>
            <a:off x="6512356" y="1247480"/>
            <a:ext cx="2074862" cy="72019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ts val="1640"/>
              </a:lnSpc>
              <a:buNone/>
              <a:defRPr sz="1700" baseline="0">
                <a:latin typeface="+mj-lt"/>
                <a:ea typeface="Gadugi" pitchFamily="34" charset="0"/>
              </a:defRPr>
            </a:lvl1pPr>
            <a:lvl2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2pPr>
            <a:lvl3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3pPr>
            <a:lvl4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4pPr>
            <a:lvl5pPr>
              <a:lnSpc>
                <a:spcPts val="2040"/>
              </a:lnSpc>
              <a:buNone/>
              <a:defRPr sz="1700">
                <a:latin typeface="Rockwell" pitchFamily="18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Überschrift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44"/>
          </p:nvPr>
        </p:nvSpPr>
        <p:spPr>
          <a:xfrm>
            <a:off x="392113" y="903600"/>
            <a:ext cx="5695200" cy="5443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9" name="Textplatzhalter 67"/>
          <p:cNvSpPr>
            <a:spLocks noGrp="1"/>
          </p:cNvSpPr>
          <p:nvPr>
            <p:ph type="body" sz="quarter" idx="22"/>
          </p:nvPr>
        </p:nvSpPr>
        <p:spPr>
          <a:xfrm>
            <a:off x="6512401" y="2484000"/>
            <a:ext cx="2228847" cy="392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1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3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4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91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it Zwischenüberschrift link, Grafik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216590" y="927848"/>
            <a:ext cx="2735931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8" name="Rechteck 17"/>
          <p:cNvSpPr/>
          <p:nvPr/>
        </p:nvSpPr>
        <p:spPr>
          <a:xfrm>
            <a:off x="161367" y="1046775"/>
            <a:ext cx="2846239" cy="1031409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4" name="Rechteck 33"/>
          <p:cNvSpPr/>
          <p:nvPr/>
        </p:nvSpPr>
        <p:spPr>
          <a:xfrm>
            <a:off x="216590" y="2034954"/>
            <a:ext cx="2735931" cy="182880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7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22" name="Titel 21"/>
          <p:cNvSpPr>
            <a:spLocks noGrp="1"/>
          </p:cNvSpPr>
          <p:nvPr>
            <p:ph type="title" hasCustomPrompt="1"/>
          </p:nvPr>
        </p:nvSpPr>
        <p:spPr>
          <a:xfrm>
            <a:off x="409575" y="1246611"/>
            <a:ext cx="2286000" cy="769441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ts val="2040"/>
              </a:lnSpc>
              <a:defRPr sz="1700">
                <a:latin typeface="+mj-lt"/>
              </a:defRPr>
            </a:lvl1pPr>
          </a:lstStyle>
          <a:p>
            <a:r>
              <a:rPr lang="de-DE" dirty="0" smtClean="0"/>
              <a:t>Überschrift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>
          <a:xfrm>
            <a:off x="439540" y="2080630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37"/>
          </p:nvPr>
        </p:nvSpPr>
        <p:spPr>
          <a:xfrm>
            <a:off x="3214800" y="990000"/>
            <a:ext cx="5680800" cy="542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5" name="Textplatzhalter 67"/>
          <p:cNvSpPr>
            <a:spLocks noGrp="1"/>
          </p:cNvSpPr>
          <p:nvPr>
            <p:ph type="body" sz="quarter" idx="38" hasCustomPrompt="1"/>
          </p:nvPr>
        </p:nvSpPr>
        <p:spPr>
          <a:xfrm>
            <a:off x="410401" y="2484002"/>
            <a:ext cx="2228847" cy="4062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dirty="0" smtClean="0"/>
              <a:t>Zwischenüberschrift </a:t>
            </a:r>
          </a:p>
          <a:p>
            <a:pPr lvl="0"/>
            <a:r>
              <a:rPr lang="de-DE" dirty="0" smtClean="0"/>
              <a:t>Aufzählung</a:t>
            </a:r>
          </a:p>
        </p:txBody>
      </p:sp>
      <p:sp>
        <p:nvSpPr>
          <p:cNvPr id="36" name="Textplatzhalter 20"/>
          <p:cNvSpPr>
            <a:spLocks noGrp="1"/>
          </p:cNvSpPr>
          <p:nvPr>
            <p:ph type="body" sz="quarter" idx="42" hasCustomPrompt="1"/>
          </p:nvPr>
        </p:nvSpPr>
        <p:spPr>
          <a:xfrm>
            <a:off x="409575" y="3092402"/>
            <a:ext cx="2221566" cy="33169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6213" indent="-176213">
              <a:spcBef>
                <a:spcPts val="800"/>
              </a:spcBef>
              <a:buSzPct val="110000"/>
              <a:defRPr sz="1200">
                <a:latin typeface="+mn-lt"/>
                <a:ea typeface="Gadugi" pitchFamily="34" charset="0"/>
              </a:defRPr>
            </a:lvl1pPr>
            <a:lvl2pPr marL="361950" indent="-185738">
              <a:buSzPct val="9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2pPr>
            <a:lvl3pPr marL="538163" indent="-176213">
              <a:buSzPct val="80000"/>
              <a:defRPr sz="1200">
                <a:latin typeface="+mn-lt"/>
                <a:ea typeface="Gadugi" pitchFamily="34" charset="0"/>
              </a:defRPr>
            </a:lvl3pPr>
            <a:lvl4pPr marL="361950" indent="-95250">
              <a:spcAft>
                <a:spcPts val="0"/>
              </a:spcAft>
              <a:buSzPct val="7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4pPr>
            <a:lvl5pPr>
              <a:defRPr sz="11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21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3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4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links; Grafik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hteck 47"/>
          <p:cNvSpPr/>
          <p:nvPr/>
        </p:nvSpPr>
        <p:spPr>
          <a:xfrm>
            <a:off x="216521" y="927848"/>
            <a:ext cx="2735931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8" name="Rechteck 17"/>
          <p:cNvSpPr/>
          <p:nvPr/>
        </p:nvSpPr>
        <p:spPr>
          <a:xfrm>
            <a:off x="161367" y="1046775"/>
            <a:ext cx="2846239" cy="1031409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53" name="Rechteck 52"/>
          <p:cNvSpPr/>
          <p:nvPr/>
        </p:nvSpPr>
        <p:spPr>
          <a:xfrm>
            <a:off x="216521" y="1993389"/>
            <a:ext cx="2735931" cy="182880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42" name="Titel 41"/>
          <p:cNvSpPr>
            <a:spLocks noGrp="1"/>
          </p:cNvSpPr>
          <p:nvPr>
            <p:ph type="title" hasCustomPrompt="1"/>
          </p:nvPr>
        </p:nvSpPr>
        <p:spPr>
          <a:xfrm>
            <a:off x="409576" y="1199158"/>
            <a:ext cx="2345635" cy="78483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defRPr sz="1700" baseline="0">
                <a:latin typeface="+mj-lt"/>
              </a:defRPr>
            </a:lvl1pPr>
          </a:lstStyle>
          <a:p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43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cxnSp>
        <p:nvCxnSpPr>
          <p:cNvPr id="19" name="Gerade Verbindung 18"/>
          <p:cNvCxnSpPr/>
          <p:nvPr/>
        </p:nvCxnSpPr>
        <p:spPr>
          <a:xfrm>
            <a:off x="439540" y="2080630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"/>
          </p:nvPr>
        </p:nvSpPr>
        <p:spPr>
          <a:xfrm>
            <a:off x="3214800" y="990000"/>
            <a:ext cx="5680800" cy="542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3" name="Textplatzhalter 67"/>
          <p:cNvSpPr>
            <a:spLocks noGrp="1"/>
          </p:cNvSpPr>
          <p:nvPr>
            <p:ph type="body" sz="quarter" idx="22"/>
          </p:nvPr>
        </p:nvSpPr>
        <p:spPr>
          <a:xfrm>
            <a:off x="409576" y="2484000"/>
            <a:ext cx="2228847" cy="392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2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3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3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ieren 51"/>
          <p:cNvGrpSpPr/>
          <p:nvPr/>
        </p:nvGrpSpPr>
        <p:grpSpPr>
          <a:xfrm>
            <a:off x="6214674" y="940960"/>
            <a:ext cx="2769394" cy="5661213"/>
            <a:chOff x="168275" y="940958"/>
            <a:chExt cx="2769394" cy="5661213"/>
          </a:xfrm>
        </p:grpSpPr>
        <p:sp>
          <p:nvSpPr>
            <p:cNvPr id="53" name="Rechteck 52"/>
            <p:cNvSpPr/>
            <p:nvPr/>
          </p:nvSpPr>
          <p:spPr>
            <a:xfrm>
              <a:off x="215900" y="940958"/>
              <a:ext cx="2666615" cy="5661213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4" name="Rechteck 53"/>
            <p:cNvSpPr/>
            <p:nvPr/>
          </p:nvSpPr>
          <p:spPr>
            <a:xfrm>
              <a:off x="168275" y="1059885"/>
              <a:ext cx="2769394" cy="975600"/>
            </a:xfrm>
            <a:prstGeom prst="rect">
              <a:avLst/>
            </a:prstGeom>
            <a:noFill/>
            <a:ln w="38100" cap="sq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215900" y="1964936"/>
              <a:ext cx="2666615" cy="182880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3187701" y="940960"/>
            <a:ext cx="2769394" cy="5661213"/>
            <a:chOff x="168275" y="940958"/>
            <a:chExt cx="2769394" cy="5661213"/>
          </a:xfrm>
        </p:grpSpPr>
        <p:sp>
          <p:nvSpPr>
            <p:cNvPr id="49" name="Rechteck 48"/>
            <p:cNvSpPr/>
            <p:nvPr/>
          </p:nvSpPr>
          <p:spPr>
            <a:xfrm>
              <a:off x="215900" y="940958"/>
              <a:ext cx="2666615" cy="5661213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0" name="Rechteck 49"/>
            <p:cNvSpPr/>
            <p:nvPr/>
          </p:nvSpPr>
          <p:spPr>
            <a:xfrm>
              <a:off x="168275" y="1059885"/>
              <a:ext cx="2769394" cy="975600"/>
            </a:xfrm>
            <a:prstGeom prst="rect">
              <a:avLst/>
            </a:prstGeom>
            <a:noFill/>
            <a:ln w="38100" cap="sq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1" name="Rechteck 50"/>
            <p:cNvSpPr/>
            <p:nvPr/>
          </p:nvSpPr>
          <p:spPr>
            <a:xfrm>
              <a:off x="215900" y="1981562"/>
              <a:ext cx="2666615" cy="182880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</p:grpSp>
      <p:cxnSp>
        <p:nvCxnSpPr>
          <p:cNvPr id="109" name="Gerade Verbindung 108"/>
          <p:cNvCxnSpPr/>
          <p:nvPr/>
        </p:nvCxnSpPr>
        <p:spPr>
          <a:xfrm>
            <a:off x="6509897" y="2039424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3484749" y="2039424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ieren 46"/>
          <p:cNvGrpSpPr/>
          <p:nvPr/>
        </p:nvGrpSpPr>
        <p:grpSpPr>
          <a:xfrm>
            <a:off x="168276" y="940960"/>
            <a:ext cx="2769394" cy="5661213"/>
            <a:chOff x="168275" y="940958"/>
            <a:chExt cx="2769394" cy="5661213"/>
          </a:xfrm>
        </p:grpSpPr>
        <p:sp>
          <p:nvSpPr>
            <p:cNvPr id="58" name="Rechteck 57"/>
            <p:cNvSpPr/>
            <p:nvPr/>
          </p:nvSpPr>
          <p:spPr>
            <a:xfrm>
              <a:off x="215900" y="940958"/>
              <a:ext cx="2666615" cy="5661213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9" name="Rechteck 58"/>
            <p:cNvSpPr/>
            <p:nvPr/>
          </p:nvSpPr>
          <p:spPr>
            <a:xfrm>
              <a:off x="168275" y="1059885"/>
              <a:ext cx="2769394" cy="976733"/>
            </a:xfrm>
            <a:prstGeom prst="rect">
              <a:avLst/>
            </a:prstGeom>
            <a:noFill/>
            <a:ln w="38100" cap="sq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215900" y="1931689"/>
              <a:ext cx="2666615" cy="182880"/>
            </a:xfrm>
            <a:prstGeom prst="rect">
              <a:avLst/>
            </a:prstGeom>
            <a:solidFill>
              <a:srgbClr val="EFEEEB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b="1" baseline="30000" dirty="0" smtClean="0"/>
            </a:p>
          </p:txBody>
        </p:sp>
      </p:grpSp>
      <p:cxnSp>
        <p:nvCxnSpPr>
          <p:cNvPr id="45" name="Gerade Verbindung 44"/>
          <p:cNvCxnSpPr/>
          <p:nvPr/>
        </p:nvCxnSpPr>
        <p:spPr>
          <a:xfrm>
            <a:off x="464684" y="2039424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platzhalter 67"/>
          <p:cNvSpPr>
            <a:spLocks noGrp="1"/>
          </p:cNvSpPr>
          <p:nvPr>
            <p:ph type="body" sz="quarter" idx="22"/>
          </p:nvPr>
        </p:nvSpPr>
        <p:spPr>
          <a:xfrm>
            <a:off x="3438529" y="2485525"/>
            <a:ext cx="2228847" cy="392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6" name="Textplatzhalter 67"/>
          <p:cNvSpPr>
            <a:spLocks noGrp="1"/>
          </p:cNvSpPr>
          <p:nvPr>
            <p:ph type="body" sz="quarter" idx="37" hasCustomPrompt="1"/>
          </p:nvPr>
        </p:nvSpPr>
        <p:spPr>
          <a:xfrm>
            <a:off x="6516001" y="2484002"/>
            <a:ext cx="2228847" cy="4062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dirty="0" smtClean="0"/>
              <a:t>Zwischenüberschrift </a:t>
            </a:r>
          </a:p>
          <a:p>
            <a:pPr lvl="0"/>
            <a:r>
              <a:rPr lang="de-DE" dirty="0" smtClean="0"/>
              <a:t>Aufzählung</a:t>
            </a:r>
          </a:p>
        </p:txBody>
      </p:sp>
      <p:sp>
        <p:nvSpPr>
          <p:cNvPr id="88" name="Titel 87"/>
          <p:cNvSpPr>
            <a:spLocks noGrp="1"/>
          </p:cNvSpPr>
          <p:nvPr>
            <p:ph type="title" hasCustomPrompt="1"/>
          </p:nvPr>
        </p:nvSpPr>
        <p:spPr>
          <a:xfrm>
            <a:off x="464683" y="1196854"/>
            <a:ext cx="1556516" cy="769441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>
            <a:lvl1pPr algn="l">
              <a:lnSpc>
                <a:spcPts val="2040"/>
              </a:lnSpc>
              <a:defRPr sz="1700" baseline="0">
                <a:latin typeface="+mj-lt"/>
              </a:defRPr>
            </a:lvl1pPr>
          </a:lstStyle>
          <a:p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25" name="Textplatzhalter 124"/>
          <p:cNvSpPr>
            <a:spLocks noGrp="1"/>
          </p:cNvSpPr>
          <p:nvPr>
            <p:ph type="body" sz="quarter" idx="40" hasCustomPrompt="1"/>
          </p:nvPr>
        </p:nvSpPr>
        <p:spPr>
          <a:xfrm>
            <a:off x="3487738" y="1196854"/>
            <a:ext cx="1556516" cy="769441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ts val="2040"/>
              </a:lnSpc>
              <a:spcBef>
                <a:spcPct val="0"/>
              </a:spcBef>
              <a:buNone/>
              <a:defRPr lang="de-DE" sz="170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2pPr>
            <a:lvl3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3pPr>
            <a:lvl4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4pPr>
            <a:lvl5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dirty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27" name="Textplatzhalter 124"/>
          <p:cNvSpPr>
            <a:spLocks noGrp="1"/>
          </p:cNvSpPr>
          <p:nvPr>
            <p:ph type="body" sz="quarter" idx="41" hasCustomPrompt="1"/>
          </p:nvPr>
        </p:nvSpPr>
        <p:spPr>
          <a:xfrm>
            <a:off x="6513967" y="1196854"/>
            <a:ext cx="1556516" cy="769441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marL="342900" indent="-342900" algn="l" defTabSz="914400" rtl="0" eaLnBrk="1" latinLnBrk="0" hangingPunct="1">
              <a:lnSpc>
                <a:spcPts val="2040"/>
              </a:lnSpc>
              <a:spcBef>
                <a:spcPct val="0"/>
              </a:spcBef>
              <a:buFont typeface="Arial" pitchFamily="34" charset="0"/>
              <a:buNone/>
              <a:defRPr lang="de-DE" sz="170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2pPr>
            <a:lvl3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3pPr>
            <a:lvl4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4pPr>
            <a:lvl5pPr algn="l" defTabSz="914400" rtl="0" eaLnBrk="1" latinLnBrk="0" hangingPunct="1">
              <a:lnSpc>
                <a:spcPts val="2200"/>
              </a:lnSpc>
              <a:spcBef>
                <a:spcPct val="0"/>
              </a:spcBef>
              <a:buNone/>
              <a:defRPr lang="de-DE" sz="1700" kern="1200" baseline="0" dirty="0" smtClean="0">
                <a:solidFill>
                  <a:schemeClr val="tx1"/>
                </a:solidFill>
                <a:latin typeface="Rockwell" pitchFamily="18" charset="0"/>
                <a:ea typeface="+mj-ea"/>
                <a:cs typeface="+mj-cs"/>
              </a:defRPr>
            </a:lvl5pPr>
          </a:lstStyle>
          <a:p>
            <a:pPr marL="342900" lvl="0" indent="-342900" algn="l" defTabSz="914400" rtl="0" eaLnBrk="1" latinLnBrk="0" hangingPunct="1">
              <a:lnSpc>
                <a:spcPts val="204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44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46" name="Textplatzhalter 20"/>
          <p:cNvSpPr>
            <a:spLocks noGrp="1"/>
          </p:cNvSpPr>
          <p:nvPr>
            <p:ph type="body" sz="quarter" idx="42" hasCustomPrompt="1"/>
          </p:nvPr>
        </p:nvSpPr>
        <p:spPr>
          <a:xfrm>
            <a:off x="6516000" y="3093356"/>
            <a:ext cx="2221566" cy="33169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6213" indent="-176213">
              <a:spcBef>
                <a:spcPts val="800"/>
              </a:spcBef>
              <a:buSzPct val="110000"/>
              <a:defRPr sz="1200">
                <a:latin typeface="+mn-lt"/>
                <a:ea typeface="Gadugi" pitchFamily="34" charset="0"/>
              </a:defRPr>
            </a:lvl1pPr>
            <a:lvl2pPr marL="361950" indent="-185738">
              <a:buSzPct val="9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2pPr>
            <a:lvl3pPr marL="538163" indent="-176213">
              <a:buSzPct val="80000"/>
              <a:defRPr sz="1200">
                <a:latin typeface="+mn-lt"/>
                <a:ea typeface="Gadugi" pitchFamily="34" charset="0"/>
              </a:defRPr>
            </a:lvl3pPr>
            <a:lvl4pPr marL="361950" indent="-95250">
              <a:spcAft>
                <a:spcPts val="0"/>
              </a:spcAft>
              <a:buSzPct val="7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4pPr>
            <a:lvl5pPr>
              <a:defRPr sz="11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3" name="Rechteck 42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63" name="Textplatzhalter 67"/>
          <p:cNvSpPr>
            <a:spLocks noGrp="1"/>
          </p:cNvSpPr>
          <p:nvPr>
            <p:ph type="body" sz="quarter" idx="44" hasCustomPrompt="1"/>
          </p:nvPr>
        </p:nvSpPr>
        <p:spPr>
          <a:xfrm>
            <a:off x="464684" y="2484002"/>
            <a:ext cx="2228847" cy="4062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dirty="0" smtClean="0"/>
              <a:t>Zwischenüberschrift </a:t>
            </a:r>
          </a:p>
          <a:p>
            <a:pPr lvl="0"/>
            <a:r>
              <a:rPr lang="de-DE" dirty="0" smtClean="0"/>
              <a:t>Aufzählung</a:t>
            </a:r>
          </a:p>
        </p:txBody>
      </p:sp>
      <p:sp>
        <p:nvSpPr>
          <p:cNvPr id="65" name="Textplatzhalter 20"/>
          <p:cNvSpPr>
            <a:spLocks noGrp="1"/>
          </p:cNvSpPr>
          <p:nvPr>
            <p:ph type="body" sz="quarter" idx="45" hasCustomPrompt="1"/>
          </p:nvPr>
        </p:nvSpPr>
        <p:spPr>
          <a:xfrm>
            <a:off x="464683" y="3093356"/>
            <a:ext cx="2221566" cy="33169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6213" indent="-176213">
              <a:spcBef>
                <a:spcPts val="800"/>
              </a:spcBef>
              <a:buSzPct val="110000"/>
              <a:defRPr sz="1200">
                <a:latin typeface="+mn-lt"/>
                <a:ea typeface="Gadugi" pitchFamily="34" charset="0"/>
              </a:defRPr>
            </a:lvl1pPr>
            <a:lvl2pPr marL="361950" indent="-185738">
              <a:buSzPct val="9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2pPr>
            <a:lvl3pPr marL="538163" indent="-176213">
              <a:buSzPct val="80000"/>
              <a:defRPr sz="1200">
                <a:latin typeface="+mn-lt"/>
                <a:ea typeface="Gadugi" pitchFamily="34" charset="0"/>
              </a:defRPr>
            </a:lvl3pPr>
            <a:lvl4pPr marL="361950" indent="-95250">
              <a:spcAft>
                <a:spcPts val="0"/>
              </a:spcAft>
              <a:buSzPct val="70000"/>
              <a:buFont typeface="Arial" pitchFamily="34" charset="0"/>
              <a:buChar char="•"/>
              <a:defRPr sz="1200">
                <a:latin typeface="+mn-lt"/>
                <a:ea typeface="Gadugi" pitchFamily="34" charset="0"/>
              </a:defRPr>
            </a:lvl4pPr>
            <a:lvl5pPr>
              <a:defRPr sz="11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35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28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9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iter Text links; Bildleiste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/>
          <p:cNvSpPr/>
          <p:nvPr/>
        </p:nvSpPr>
        <p:spPr>
          <a:xfrm>
            <a:off x="216588" y="927848"/>
            <a:ext cx="6365082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5" name="Rechteck 34"/>
          <p:cNvSpPr/>
          <p:nvPr/>
        </p:nvSpPr>
        <p:spPr>
          <a:xfrm>
            <a:off x="161367" y="1046775"/>
            <a:ext cx="6465346" cy="1114535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1" name="Textplatzhalter 67"/>
          <p:cNvSpPr>
            <a:spLocks noGrp="1"/>
          </p:cNvSpPr>
          <p:nvPr>
            <p:ph type="body" sz="quarter" idx="22"/>
          </p:nvPr>
        </p:nvSpPr>
        <p:spPr>
          <a:xfrm>
            <a:off x="416991" y="2569845"/>
            <a:ext cx="5842632" cy="36563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2" name="Titel 41"/>
          <p:cNvSpPr>
            <a:spLocks noGrp="1"/>
          </p:cNvSpPr>
          <p:nvPr>
            <p:ph type="title" hasCustomPrompt="1"/>
          </p:nvPr>
        </p:nvSpPr>
        <p:spPr>
          <a:xfrm>
            <a:off x="404813" y="1230894"/>
            <a:ext cx="5862423" cy="51296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ts val="2040"/>
              </a:lnSpc>
              <a:defRPr sz="1700">
                <a:latin typeface="+mj-lt"/>
              </a:defRPr>
            </a:lvl1pPr>
          </a:lstStyle>
          <a:p>
            <a:pPr lvl="0"/>
            <a:r>
              <a:rPr lang="de-DE" dirty="0" smtClean="0"/>
              <a:t>Zweizeilige Headline, die </a:t>
            </a:r>
            <a:br>
              <a:rPr lang="de-DE" dirty="0" smtClean="0"/>
            </a:br>
            <a:r>
              <a:rPr lang="de-DE" dirty="0" smtClean="0"/>
              <a:t>etwas breiter läuft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215902" y="2064653"/>
            <a:ext cx="6365060" cy="12698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45" name="Gerade Verbindung 44"/>
          <p:cNvCxnSpPr/>
          <p:nvPr/>
        </p:nvCxnSpPr>
        <p:spPr>
          <a:xfrm>
            <a:off x="413172" y="1816747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33" name="Textplatzhalter 67"/>
          <p:cNvSpPr>
            <a:spLocks noGrp="1"/>
          </p:cNvSpPr>
          <p:nvPr>
            <p:ph type="body" sz="quarter" idx="26" hasCustomPrompt="1"/>
          </p:nvPr>
        </p:nvSpPr>
        <p:spPr>
          <a:xfrm>
            <a:off x="416991" y="2016568"/>
            <a:ext cx="5842632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cap="all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r>
              <a:rPr lang="de-DE" dirty="0" smtClean="0"/>
              <a:t>Subheadline auch länger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35" hasCustomPrompt="1"/>
          </p:nvPr>
        </p:nvSpPr>
        <p:spPr>
          <a:xfrm>
            <a:off x="6859363" y="914400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sz="quarter" idx="36" hasCustomPrompt="1"/>
          </p:nvPr>
        </p:nvSpPr>
        <p:spPr>
          <a:xfrm>
            <a:off x="6858000" y="2756117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30" name="Inhaltsplatzhalter 2"/>
          <p:cNvSpPr>
            <a:spLocks noGrp="1"/>
          </p:cNvSpPr>
          <p:nvPr>
            <p:ph sz="quarter" idx="37" hasCustomPrompt="1"/>
          </p:nvPr>
        </p:nvSpPr>
        <p:spPr>
          <a:xfrm>
            <a:off x="6858000" y="4597834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4266" y="700438"/>
            <a:ext cx="277039" cy="10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" dirty="0"/>
          </a:p>
        </p:txBody>
      </p:sp>
      <p:sp>
        <p:nvSpPr>
          <p:cNvPr id="23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6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7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leiste links; breiter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/>
          <p:cNvSpPr/>
          <p:nvPr/>
        </p:nvSpPr>
        <p:spPr>
          <a:xfrm>
            <a:off x="2559703" y="909903"/>
            <a:ext cx="6365082" cy="5661213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35" name="Rechteck 34"/>
          <p:cNvSpPr/>
          <p:nvPr/>
        </p:nvSpPr>
        <p:spPr>
          <a:xfrm>
            <a:off x="2504481" y="1028831"/>
            <a:ext cx="6465346" cy="1114535"/>
          </a:xfrm>
          <a:prstGeom prst="rect">
            <a:avLst/>
          </a:prstGeom>
          <a:noFill/>
          <a:ln w="38100" cap="sq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21" name="Textplatzhalter 67"/>
          <p:cNvSpPr>
            <a:spLocks noGrp="1"/>
          </p:cNvSpPr>
          <p:nvPr>
            <p:ph type="body" sz="quarter" idx="22"/>
          </p:nvPr>
        </p:nvSpPr>
        <p:spPr>
          <a:xfrm>
            <a:off x="2760106" y="2551901"/>
            <a:ext cx="5842632" cy="36563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2" name="Titel 41"/>
          <p:cNvSpPr>
            <a:spLocks noGrp="1"/>
          </p:cNvSpPr>
          <p:nvPr>
            <p:ph type="title" hasCustomPrompt="1"/>
          </p:nvPr>
        </p:nvSpPr>
        <p:spPr>
          <a:xfrm>
            <a:off x="2747929" y="1212950"/>
            <a:ext cx="5862423" cy="51296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ts val="2040"/>
              </a:lnSpc>
              <a:defRPr sz="1700">
                <a:latin typeface="+mj-lt"/>
              </a:defRPr>
            </a:lvl1pPr>
          </a:lstStyle>
          <a:p>
            <a:pPr lvl="0"/>
            <a:r>
              <a:rPr lang="de-DE" dirty="0" smtClean="0"/>
              <a:t>Zweizeilige Headline, die </a:t>
            </a:r>
            <a:br>
              <a:rPr lang="de-DE" dirty="0" smtClean="0"/>
            </a:br>
            <a:r>
              <a:rPr lang="de-DE" dirty="0" smtClean="0"/>
              <a:t>etwas breiter läuft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2559016" y="2046709"/>
            <a:ext cx="6365060" cy="126984"/>
          </a:xfrm>
          <a:prstGeom prst="rect">
            <a:avLst/>
          </a:prstGeom>
          <a:solidFill>
            <a:srgbClr val="EFEEE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cxnSp>
        <p:nvCxnSpPr>
          <p:cNvPr id="45" name="Gerade Verbindung 44"/>
          <p:cNvCxnSpPr/>
          <p:nvPr/>
        </p:nvCxnSpPr>
        <p:spPr>
          <a:xfrm>
            <a:off x="2756287" y="1798803"/>
            <a:ext cx="36307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56"/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92113" y="327025"/>
            <a:ext cx="7920000" cy="144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buNone/>
              <a:defRPr sz="1000" baseline="0">
                <a:latin typeface="+mn-lt"/>
                <a:ea typeface="Gadugi" pitchFamily="34" charset="0"/>
              </a:defRPr>
            </a:lvl1pPr>
            <a:lvl2pPr>
              <a:buNone/>
              <a:defRPr sz="1000">
                <a:latin typeface="Gadugi" pitchFamily="34" charset="0"/>
                <a:ea typeface="Gadugi" pitchFamily="34" charset="0"/>
              </a:defRPr>
            </a:lvl2pPr>
            <a:lvl3pPr>
              <a:buNone/>
              <a:defRPr sz="1000">
                <a:latin typeface="Gadugi" pitchFamily="34" charset="0"/>
                <a:ea typeface="Gadugi" pitchFamily="34" charset="0"/>
              </a:defRPr>
            </a:lvl3pPr>
            <a:lvl4pPr>
              <a:buNone/>
              <a:defRPr sz="1000">
                <a:latin typeface="Gadugi" pitchFamily="34" charset="0"/>
                <a:ea typeface="Gadugi" pitchFamily="34" charset="0"/>
              </a:defRPr>
            </a:lvl4pPr>
            <a:lvl5pPr>
              <a:buNone/>
              <a:defRPr sz="1000">
                <a:latin typeface="Gadugi" pitchFamily="34" charset="0"/>
                <a:ea typeface="Gadugi" pitchFamily="34" charset="0"/>
              </a:defRPr>
            </a:lvl5pPr>
          </a:lstStyle>
          <a:p>
            <a:pPr lvl="0"/>
            <a:r>
              <a:rPr lang="de-DE" dirty="0" smtClean="0"/>
              <a:t>Thema</a:t>
            </a:r>
          </a:p>
        </p:txBody>
      </p:sp>
      <p:sp>
        <p:nvSpPr>
          <p:cNvPr id="33" name="Textplatzhalter 67"/>
          <p:cNvSpPr>
            <a:spLocks noGrp="1"/>
          </p:cNvSpPr>
          <p:nvPr>
            <p:ph type="body" sz="quarter" idx="26" hasCustomPrompt="1"/>
          </p:nvPr>
        </p:nvSpPr>
        <p:spPr>
          <a:xfrm>
            <a:off x="2760106" y="1998624"/>
            <a:ext cx="5842632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cap="all" baseline="0">
                <a:latin typeface="+mn-lt"/>
                <a:ea typeface="Gadugi" pitchFamily="34" charset="0"/>
              </a:defRPr>
            </a:lvl1pPr>
            <a:lvl2pPr>
              <a:buNone/>
              <a:defRPr sz="1200">
                <a:latin typeface="Godugi"/>
              </a:defRPr>
            </a:lvl2pPr>
            <a:lvl3pPr>
              <a:buNone/>
              <a:defRPr sz="1200">
                <a:latin typeface="Godugi"/>
              </a:defRPr>
            </a:lvl3pPr>
            <a:lvl4pPr>
              <a:buNone/>
              <a:defRPr sz="1200">
                <a:latin typeface="Godugi"/>
              </a:defRPr>
            </a:lvl4pPr>
            <a:lvl5pPr>
              <a:buNone/>
              <a:defRPr sz="1200">
                <a:latin typeface="Godugi"/>
              </a:defRPr>
            </a:lvl5pPr>
          </a:lstStyle>
          <a:p>
            <a:r>
              <a:rPr lang="de-DE" dirty="0" smtClean="0"/>
              <a:t>Subheadline auch länger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18" name="Inhaltsplatzhalter 2"/>
          <p:cNvSpPr>
            <a:spLocks noGrp="1"/>
          </p:cNvSpPr>
          <p:nvPr>
            <p:ph sz="quarter" idx="35" hasCustomPrompt="1"/>
          </p:nvPr>
        </p:nvSpPr>
        <p:spPr>
          <a:xfrm>
            <a:off x="416866" y="909902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sz="quarter" idx="36" hasCustomPrompt="1"/>
          </p:nvPr>
        </p:nvSpPr>
        <p:spPr>
          <a:xfrm>
            <a:off x="415503" y="2751619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sz="quarter" idx="37" hasCustomPrompt="1"/>
          </p:nvPr>
        </p:nvSpPr>
        <p:spPr>
          <a:xfrm>
            <a:off x="415503" y="4593336"/>
            <a:ext cx="1857600" cy="1724400"/>
          </a:xfrm>
          <a:prstGeom prst="rect">
            <a:avLst/>
          </a:prstGeom>
        </p:spPr>
        <p:txBody>
          <a:bodyPr>
            <a:noAutofit/>
          </a:bodyPr>
          <a:lstStyle>
            <a:lvl1pPr marL="176213" indent="-176213">
              <a:defRPr sz="1200"/>
            </a:lvl1pPr>
            <a:lvl2pPr marL="361950" indent="-185738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31" name="Textplatzhalter 19"/>
          <p:cNvSpPr txBox="1">
            <a:spLocks/>
          </p:cNvSpPr>
          <p:nvPr/>
        </p:nvSpPr>
        <p:spPr>
          <a:xfrm>
            <a:off x="215901" y="6638927"/>
            <a:ext cx="1267117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1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 smtClean="0"/>
              <a:t>© Landratsamt Augsburg </a:t>
            </a:r>
            <a:endParaRPr lang="de-DE" sz="800" b="0" dirty="0" smtClean="0"/>
          </a:p>
        </p:txBody>
      </p:sp>
      <p:sp>
        <p:nvSpPr>
          <p:cNvPr id="15" name="Datumsplatzhalter 1"/>
          <p:cNvSpPr>
            <a:spLocks noGrp="1"/>
          </p:cNvSpPr>
          <p:nvPr>
            <p:ph type="dt" sz="half" idx="12"/>
          </p:nvPr>
        </p:nvSpPr>
        <p:spPr>
          <a:xfrm>
            <a:off x="1486801" y="6638400"/>
            <a:ext cx="1042069" cy="21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6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2528869" y="6638400"/>
            <a:ext cx="6292800" cy="219600"/>
          </a:xfrm>
        </p:spPr>
        <p:txBody>
          <a:bodyPr/>
          <a:lstStyle/>
          <a:p>
            <a:pPr algn="l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95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/>
          </p:cNvSpPr>
          <p:nvPr/>
        </p:nvSpPr>
        <p:spPr>
          <a:xfrm>
            <a:off x="8833174" y="6545944"/>
            <a:ext cx="310826" cy="112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Gadugi" pitchFamily="34" charset="0"/>
                <a:ea typeface="Gadugi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B8FFC-9FCE-40B9-A916-B4A0D0C830A1}" type="slidenum">
              <a:rPr kumimoji="0" lang="de-DE" sz="8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Gadugi" pitchFamily="34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Gadugi" pitchFamily="34" charset="0"/>
              <a:cs typeface="+mn-cs"/>
            </a:endParaRPr>
          </a:p>
        </p:txBody>
      </p:sp>
      <p:sp>
        <p:nvSpPr>
          <p:cNvPr id="9" name="Textplatzhalter 19"/>
          <p:cNvSpPr txBox="1">
            <a:spLocks/>
          </p:cNvSpPr>
          <p:nvPr/>
        </p:nvSpPr>
        <p:spPr>
          <a:xfrm>
            <a:off x="1486520" y="6638927"/>
            <a:ext cx="1046133" cy="2190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800" b="0" kern="1200">
                <a:solidFill>
                  <a:schemeClr val="tx1"/>
                </a:solidFill>
                <a:latin typeface="+mn-lt"/>
                <a:ea typeface="Gadugi" pitchFamily="34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 smtClean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8869" y="6638400"/>
            <a:ext cx="6292800" cy="2196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1486801" y="6638400"/>
            <a:ext cx="1042069" cy="219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12785" y="6571115"/>
            <a:ext cx="8712000" cy="72000"/>
          </a:xfrm>
          <a:prstGeom prst="rect">
            <a:avLst/>
          </a:prstGeom>
          <a:solidFill>
            <a:srgbClr val="918D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b="1" baseline="30000" dirty="0" smtClean="0"/>
              <a:t> </a:t>
            </a:r>
          </a:p>
        </p:txBody>
      </p:sp>
      <p:sp>
        <p:nvSpPr>
          <p:cNvPr id="14" name="Rechteck 13"/>
          <p:cNvSpPr/>
          <p:nvPr/>
        </p:nvSpPr>
        <p:spPr>
          <a:xfrm>
            <a:off x="8388000" y="280800"/>
            <a:ext cx="538577" cy="540000"/>
          </a:xfrm>
          <a:prstGeom prst="rect">
            <a:avLst/>
          </a:prstGeom>
          <a:blipFill dpi="0" rotWithShape="1">
            <a:blip r:embed="rId17"/>
            <a:srcRect/>
            <a:tile tx="0" ty="0" sx="55000" sy="55000" flip="none" algn="ctr"/>
          </a:blip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  <p:sp>
        <p:nvSpPr>
          <p:cNvPr id="15" name="Rechteck 14"/>
          <p:cNvSpPr/>
          <p:nvPr/>
        </p:nvSpPr>
        <p:spPr>
          <a:xfrm>
            <a:off x="212785" y="215799"/>
            <a:ext cx="8712000" cy="72000"/>
          </a:xfrm>
          <a:prstGeom prst="rect">
            <a:avLst/>
          </a:prstGeom>
          <a:solidFill>
            <a:srgbClr val="B2AE4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baseline="30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52" r:id="rId2"/>
    <p:sldLayoutId id="2147483660" r:id="rId3"/>
    <p:sldLayoutId id="2147483700" r:id="rId4"/>
    <p:sldLayoutId id="2147483676" r:id="rId5"/>
    <p:sldLayoutId id="2147483678" r:id="rId6"/>
    <p:sldLayoutId id="2147483673" r:id="rId7"/>
    <p:sldLayoutId id="2147483674" r:id="rId8"/>
    <p:sldLayoutId id="2147483702" r:id="rId9"/>
    <p:sldLayoutId id="2147483675" r:id="rId10"/>
    <p:sldLayoutId id="2147483680" r:id="rId11"/>
    <p:sldLayoutId id="2147483681" r:id="rId12"/>
    <p:sldLayoutId id="2147483701" r:id="rId13"/>
    <p:sldLayoutId id="2147483703" r:id="rId14"/>
    <p:sldLayoutId id="2147483698" r:id="rId15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4013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eckportal.bybn.de/?typ=reference&amp;y=100&amp;g=TrinkwV&amp;p=7a" TargetMode="External"/><Relationship Id="rId2" Type="http://schemas.openxmlformats.org/officeDocument/2006/relationships/hyperlink" Target="https://beckportal.bybn.de/?typ=reference&amp;y=100&amp;g=TrinkwV&amp;p=5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Netzwerkbildung in der Trinkwasserhygiene</a:t>
            </a:r>
            <a:br>
              <a:rPr lang="de-DE" dirty="0" smtClean="0"/>
            </a:br>
            <a:r>
              <a:rPr lang="de-DE" dirty="0" smtClean="0"/>
              <a:t>Sicherheit in der Trinkwasserversorgung - </a:t>
            </a:r>
            <a:br>
              <a:rPr lang="de-DE" dirty="0" smtClean="0"/>
            </a:br>
            <a:r>
              <a:rPr lang="de-DE" dirty="0" smtClean="0"/>
              <a:t>Gemeinsam zum Krisenmanagement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4992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484026" y="1914258"/>
            <a:ext cx="57361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       </a:t>
            </a:r>
            <a:r>
              <a:rPr lang="de-DE" sz="1600" u="sng" dirty="0" smtClean="0"/>
              <a:t>Workshop:</a:t>
            </a:r>
            <a:endParaRPr lang="de-DE" sz="1600" u="sng" dirty="0"/>
          </a:p>
          <a:p>
            <a:endParaRPr lang="de-DE" sz="1600" dirty="0"/>
          </a:p>
          <a:p>
            <a:r>
              <a:rPr lang="de-DE" sz="1600" dirty="0"/>
              <a:t> </a:t>
            </a:r>
            <a:r>
              <a:rPr lang="de-DE" sz="1600" dirty="0" smtClean="0"/>
              <a:t>       Modul </a:t>
            </a:r>
            <a:r>
              <a:rPr lang="de-DE" sz="1600" dirty="0"/>
              <a:t>III: </a:t>
            </a:r>
            <a:r>
              <a:rPr lang="de-DE" sz="1600" b="1" dirty="0" smtClean="0"/>
              <a:t>Stabsarbeit</a:t>
            </a:r>
            <a:r>
              <a:rPr lang="de-DE" sz="1600" b="1" dirty="0"/>
              <a:t>, Krisenstab im </a:t>
            </a:r>
            <a:r>
              <a:rPr lang="de-DE" sz="1600" b="1" dirty="0" smtClean="0"/>
              <a:t>Krisen</a:t>
            </a:r>
            <a:r>
              <a:rPr lang="de-DE" sz="1600" b="1" dirty="0" smtClean="0"/>
              <a:t>fall</a:t>
            </a:r>
            <a:endParaRPr lang="de-DE" sz="1600" b="1" dirty="0"/>
          </a:p>
          <a:p>
            <a:endParaRPr lang="de-DE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Merkmale und Auslöser einer Krise</a:t>
            </a:r>
          </a:p>
          <a:p>
            <a:pPr lvl="1"/>
            <a:endParaRPr lang="de-D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Krisenorganisation</a:t>
            </a:r>
          </a:p>
          <a:p>
            <a:pPr lvl="1"/>
            <a:endParaRPr lang="de-D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Zusammenarbeit Krisenstäbe Wasserversorger und Behörde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Lagedarstellung/Lagekarte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Einsatztagebuch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Fragen</a:t>
            </a:r>
          </a:p>
          <a:p>
            <a:r>
              <a:rPr lang="de-DE" sz="1600" dirty="0" smtClean="0"/>
              <a:t> </a:t>
            </a:r>
            <a:endParaRPr lang="de-DE" sz="1600" dirty="0"/>
          </a:p>
          <a:p>
            <a:r>
              <a:rPr lang="de-DE" sz="1600" b="1" dirty="0" smtClean="0"/>
              <a:t>              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77468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912313" y="1897166"/>
            <a:ext cx="53259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u="sng" dirty="0" smtClean="0"/>
              <a:t>Workshop:</a:t>
            </a:r>
            <a:endParaRPr lang="de-DE" sz="1600" u="sng" dirty="0"/>
          </a:p>
          <a:p>
            <a:endParaRPr lang="de-DE" sz="1600" dirty="0"/>
          </a:p>
          <a:p>
            <a:r>
              <a:rPr lang="de-DE" sz="1600" dirty="0"/>
              <a:t>Modul IV: </a:t>
            </a:r>
            <a:r>
              <a:rPr lang="de-DE" sz="1600" b="1" dirty="0" smtClean="0"/>
              <a:t>Ursachenforschung</a:t>
            </a:r>
            <a:r>
              <a:rPr lang="de-DE" sz="1600" b="1" dirty="0"/>
              <a:t>, </a:t>
            </a:r>
            <a:r>
              <a:rPr lang="de-DE" sz="1600" b="1" dirty="0" smtClean="0"/>
              <a:t>Gefährdungsanalyse</a:t>
            </a:r>
            <a:endParaRPr lang="de-DE" sz="1600" b="1" dirty="0"/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Was ist eine Studie zur Wasserversorgung?</a:t>
            </a:r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Was ist eine Gefährdungsanalyse?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Was ist eine Risikoanalyse?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Warum sind Gefährdungs- und Risikoanalyse so wichtig?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Wie sollte bei der Ursachenforschung vorgegangen werden?</a:t>
            </a:r>
          </a:p>
          <a:p>
            <a:endParaRPr lang="de-DE" sz="1600" b="1" dirty="0"/>
          </a:p>
          <a:p>
            <a:r>
              <a:rPr lang="de-DE" sz="1600" dirty="0" smtClean="0"/>
              <a:t> </a:t>
            </a:r>
            <a:endParaRPr lang="de-DE" sz="1600" dirty="0"/>
          </a:p>
          <a:p>
            <a:r>
              <a:rPr lang="de-DE" sz="1600" b="1" dirty="0" smtClean="0"/>
              <a:t>              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98261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758489" y="1854437"/>
            <a:ext cx="532597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u="sng" dirty="0" smtClean="0"/>
              <a:t>Workshop:</a:t>
            </a:r>
            <a:endParaRPr lang="de-DE" sz="1600" u="sng" dirty="0"/>
          </a:p>
          <a:p>
            <a:endParaRPr lang="de-DE" sz="1600" dirty="0"/>
          </a:p>
          <a:p>
            <a:r>
              <a:rPr lang="de-DE" sz="1400" dirty="0"/>
              <a:t>Modul V:</a:t>
            </a:r>
            <a:r>
              <a:rPr lang="de-DE" sz="1400" b="1" dirty="0"/>
              <a:t> </a:t>
            </a:r>
            <a:r>
              <a:rPr lang="de-DE" sz="1400" b="1" dirty="0" smtClean="0"/>
              <a:t>Sicherheitschlorung</a:t>
            </a:r>
            <a:endParaRPr lang="de-DE" sz="1400" b="1" dirty="0"/>
          </a:p>
          <a:p>
            <a:endParaRPr lang="de-D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Rechtsgrundlagen</a:t>
            </a:r>
          </a:p>
          <a:p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Sofortmaßnahme Abkochgebot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Desinfektion nach § 5 Abs. 5 TrinkwV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Rohwasseraufbereitung und Desinfektion vs. Desinfektionskapazität im Netz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Sicherheitschlorung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/>
              <a:t>Was brauche ich?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/>
              <a:t>Was sollte ich vorher ermitteln?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/>
              <a:t>Welche Dosiermengen und Konzentrationen muss ich einhalten?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/>
              <a:t>Wie lange darf ich chloren?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/>
              <a:t>Wen muss ich informieren?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…</a:t>
            </a:r>
            <a:r>
              <a:rPr lang="de-DE" sz="1600" b="1" dirty="0" smtClean="0"/>
              <a:t>             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79252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16259" y="1888443"/>
            <a:ext cx="860541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/>
              <a:t>Übungsszenario</a:t>
            </a:r>
            <a:r>
              <a:rPr lang="de-DE" sz="1600" b="1" u="sng" dirty="0" smtClean="0"/>
              <a:t>:</a:t>
            </a:r>
          </a:p>
          <a:p>
            <a:endParaRPr lang="de-DE" sz="1600" dirty="0"/>
          </a:p>
          <a:p>
            <a:endParaRPr lang="de-DE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sz="1600" dirty="0"/>
              <a:t>Das Übungsszenario ist durch die einzelnen Gruppen als eigenständige Krisenstäbe zu bearbeiten. Hierzu befindet sich jede Gruppe in einem eigenen Raum. </a:t>
            </a:r>
          </a:p>
          <a:p>
            <a:pPr algn="just"/>
            <a:endParaRPr lang="de-DE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sz="1600" dirty="0"/>
              <a:t>Jedem Krisenstab gehört ein Fachberater (Referenten der Workshops) und ein Ansprechpartner des Gesundheitsamtes an. Diese fungieren auch als Übungsbeobachter.</a:t>
            </a:r>
          </a:p>
          <a:p>
            <a:pPr algn="just"/>
            <a:endParaRPr lang="de-DE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sz="1600" dirty="0"/>
              <a:t>Alle ausgehenden Anfragen und Anforderungen des Krisenstabes sind per Telefon an die Übungsleitung zu richten. Durch die Übungsleitung werden per Telefon Anfragen und Anforderungen (z. B. Presse- oder Bürgeranfragen) in die Krisenstäben eingespielt.</a:t>
            </a:r>
          </a:p>
          <a:p>
            <a:pPr algn="just"/>
            <a:endParaRPr lang="de-DE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sz="1600" dirty="0"/>
              <a:t>Die Krisenstäbe führen ein elektronisches Einsatztagebuch sowie eine (analoge) </a:t>
            </a:r>
            <a:r>
              <a:rPr lang="de-DE" sz="1600" dirty="0" smtClean="0"/>
              <a:t>Lagekarte, sie verfügen weiterhin über einen Maßnahmenplan nach TrinkwV. </a:t>
            </a:r>
            <a:r>
              <a:rPr lang="de-DE" sz="1600" dirty="0"/>
              <a:t>Die Übungsleitung kann das Übungsgeschehen hierdurch in Echtzeit verfolgen und entsprechend reagieren.</a:t>
            </a:r>
            <a:r>
              <a:rPr lang="de-DE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00764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486801" y="1970560"/>
            <a:ext cx="560667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/>
              <a:t>Übungsszenario</a:t>
            </a:r>
          </a:p>
          <a:p>
            <a:endParaRPr lang="de-DE" sz="1600" dirty="0"/>
          </a:p>
          <a:p>
            <a:r>
              <a:rPr lang="de-DE" sz="1600" dirty="0"/>
              <a:t>Funktionen im Krisenstab:</a:t>
            </a:r>
          </a:p>
          <a:p>
            <a:endParaRPr lang="de-DE" sz="1600" dirty="0"/>
          </a:p>
          <a:p>
            <a:r>
              <a:rPr lang="de-DE" sz="1600" dirty="0"/>
              <a:t>In den Krisenstäben wurden folgende Positionen besetzt:</a:t>
            </a:r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Leiter des Krisenstabes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/>
              <a:t>BuMa</a:t>
            </a:r>
            <a:r>
              <a:rPr lang="de-DE" sz="1600" dirty="0"/>
              <a:t> (Bevölkerungsinformation und Medienarbeit)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Fachberater Feuerwehr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Lagedarstellung/Lagekarte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Einsatztagebuch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Technischer Mitarbeiter Wasserwerk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ggf. </a:t>
            </a:r>
            <a:r>
              <a:rPr lang="de-DE" sz="1600" dirty="0" smtClean="0"/>
              <a:t>Polizei</a:t>
            </a:r>
          </a:p>
          <a:p>
            <a:endParaRPr lang="de-DE" sz="1600" dirty="0"/>
          </a:p>
          <a:p>
            <a:r>
              <a:rPr lang="de-DE" sz="1600" dirty="0"/>
              <a:t>Aufgrund der hohen Teilnehmerzahl wurde jede Funktion im Krisenstab </a:t>
            </a:r>
            <a:r>
              <a:rPr lang="de-DE" sz="1600" dirty="0" smtClean="0"/>
              <a:t>doppelt </a:t>
            </a:r>
            <a:r>
              <a:rPr lang="de-DE" sz="1600" dirty="0"/>
              <a:t>besetzt.</a:t>
            </a:r>
          </a:p>
          <a:p>
            <a:endParaRPr lang="de-DE" sz="1600" dirty="0"/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637453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127878" y="1762220"/>
            <a:ext cx="6825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Übungsszenario (Ausgangslage):</a:t>
            </a:r>
          </a:p>
          <a:p>
            <a:endParaRPr lang="de-DE" sz="1600" u="sng" dirty="0"/>
          </a:p>
          <a:p>
            <a:r>
              <a:rPr lang="de-DE" sz="1600" u="sng" dirty="0"/>
              <a:t>Stadt Hinterhausen (fiktiv):</a:t>
            </a:r>
          </a:p>
          <a:p>
            <a:r>
              <a:rPr lang="de-DE" sz="1600" dirty="0"/>
              <a:t>20.000 Einwohner, 1 Krankenhaus, 3 Altenpflegeheime, </a:t>
            </a:r>
          </a:p>
          <a:p>
            <a:r>
              <a:rPr lang="de-DE" sz="1600" dirty="0"/>
              <a:t>1 Turnhalle (3-Felder)</a:t>
            </a:r>
          </a:p>
          <a:p>
            <a:endParaRPr lang="de-DE" sz="1600" dirty="0"/>
          </a:p>
          <a:p>
            <a:r>
              <a:rPr lang="de-DE" sz="1600" u="sng" dirty="0"/>
              <a:t>Stadtwerke Hinterhausen (fiktiv):</a:t>
            </a:r>
          </a:p>
          <a:p>
            <a:r>
              <a:rPr lang="de-DE" sz="1600" dirty="0"/>
              <a:t>1 Wasserwerk</a:t>
            </a:r>
          </a:p>
          <a:p>
            <a:r>
              <a:rPr lang="de-DE" sz="1600" dirty="0"/>
              <a:t>1 Hochbehälter (2 x 500 m³, BJ 1970)</a:t>
            </a:r>
          </a:p>
          <a:p>
            <a:r>
              <a:rPr lang="de-DE" sz="1600" dirty="0"/>
              <a:t>2 Tiefbrunnen, Tiefbrunnen I derzeit defekt</a:t>
            </a:r>
          </a:p>
          <a:p>
            <a:r>
              <a:rPr lang="de-DE" sz="1600" dirty="0"/>
              <a:t>keine Verbundleitung zu anderer Wasserversorgungsanlage</a:t>
            </a:r>
          </a:p>
          <a:p>
            <a:r>
              <a:rPr lang="de-DE" sz="1600" dirty="0"/>
              <a:t>keine Notstromversorgung für die Brunnen</a:t>
            </a:r>
          </a:p>
          <a:p>
            <a:r>
              <a:rPr lang="de-DE" sz="1600" dirty="0"/>
              <a:t>bislang keine mikrobiologischen Auffälligkeiten</a:t>
            </a:r>
          </a:p>
          <a:p>
            <a:r>
              <a:rPr lang="de-DE" sz="1600" dirty="0"/>
              <a:t>Studie zur Wasserversorgung beauftragt, Fertigstellung in zwei Jahren</a:t>
            </a:r>
          </a:p>
          <a:p>
            <a:r>
              <a:rPr lang="de-DE" sz="1600" dirty="0"/>
              <a:t>keine Gefährdungs- und Risikoanalyse</a:t>
            </a:r>
          </a:p>
          <a:p>
            <a:r>
              <a:rPr lang="de-DE" sz="1600" dirty="0"/>
              <a:t>Hochbehälter stark sanierungsbedürftig, evtl. Neubau notwendig</a:t>
            </a:r>
          </a:p>
          <a:p>
            <a:endParaRPr lang="de-DE" sz="1600" dirty="0"/>
          </a:p>
          <a:p>
            <a:r>
              <a:rPr lang="de-DE" sz="1600" dirty="0"/>
              <a:t>5.000 Hausanschlüsse, 150 km Leitungslänge, 120 UFH, 80 </a:t>
            </a:r>
            <a:r>
              <a:rPr lang="de-DE" sz="1600" dirty="0" smtClean="0"/>
              <a:t>OFH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592008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79295" y="1822041"/>
            <a:ext cx="87596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/>
              <a:t>Übungsszenario (Kurzfassung Ablauf):</a:t>
            </a:r>
          </a:p>
          <a:p>
            <a:endParaRPr lang="de-D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Nachweis einer mikrobiologischen Kontamination (coliforme Bakterien, Escherichia coli) an </a:t>
            </a:r>
            <a:endParaRPr lang="de-DE" sz="1600" dirty="0" smtClean="0"/>
          </a:p>
          <a:p>
            <a:r>
              <a:rPr lang="de-DE" sz="1600" dirty="0"/>
              <a:t> </a:t>
            </a:r>
            <a:r>
              <a:rPr lang="de-DE" sz="1600" dirty="0" smtClean="0"/>
              <a:t>     drei </a:t>
            </a:r>
            <a:r>
              <a:rPr lang="de-DE" sz="1600" dirty="0"/>
              <a:t>Probenahmestellen im Ortsnetz der Stadt Hinterhausen.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Aufgrund der vorliegenden Befunde ist davon auszugehen, dass sich die Kontamination im    </a:t>
            </a:r>
          </a:p>
          <a:p>
            <a:r>
              <a:rPr lang="de-DE" sz="1600" dirty="0"/>
              <a:t>      gesamten Ortsnetz ausgebreitet hat.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Gesundheitsamt spricht eine Abkochanordnung aus. Krisenstab bereits einberufen.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Eingang einer Unwetterwarnung DWD (Warnstufe 4) für Stadt und Landkreis Augsburg</a:t>
            </a:r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Verteilung der Handzettel und Warnung durch MOBELA laufen bereits.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Meldung: Brand im Wasserwerk durch Blitzschlag, Totalausfall Wasserwerk, d.h. keine</a:t>
            </a:r>
          </a:p>
          <a:p>
            <a:r>
              <a:rPr lang="de-DE" sz="1600" dirty="0"/>
              <a:t>      Wasserförderung/keine Druckerhöhung möglich. Zur Versorgung der Stadt Hinterhausen</a:t>
            </a:r>
          </a:p>
          <a:p>
            <a:r>
              <a:rPr lang="de-DE" sz="1600" dirty="0"/>
              <a:t>      steht lediglich die im Behälter befindliche Wassermenge und der natürliche Wasserdruck</a:t>
            </a:r>
          </a:p>
          <a:p>
            <a:r>
              <a:rPr lang="de-DE" sz="1600" dirty="0"/>
              <a:t>      zur Verfügung</a:t>
            </a:r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351089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29913" y="1652420"/>
            <a:ext cx="875960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/>
              <a:t>Übungsszenario (Kurzfassung Ablauf):</a:t>
            </a:r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Hohe Gebäude im Versorgungsgebiet wie Krankenhaus und drei Altenpflegeheime können nur noch eingeschränkt versorgt, drohender Wassermangel  </a:t>
            </a:r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Vorbereitungen zur Evakuierung des Krankenhauses sowie der Altenheim werden getroffen, Information an Integrierte Leitstelle, Bitte um Klärung verfügbarer (überörtlicher) Kräfte, v.a. Schnelleinsatzgruppen Behandlung, Betreuung, Transport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Anfrage an Logistikzentren/Brauereien zur Verfügbarkeit von Flaschenwasser, Organisation von Ausgabe(-stellen)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Anfrage Verfügbarkeit Trinkwasser-Komponenten des THW (</a:t>
            </a:r>
            <a:r>
              <a:rPr lang="de-DE" sz="1600" dirty="0" err="1"/>
              <a:t>Trinkwasseraufbereitungsan</a:t>
            </a:r>
            <a:r>
              <a:rPr lang="de-DE" sz="1600" dirty="0"/>
              <a:t>-lagen) zur Versorgung des Krankenhauses </a:t>
            </a:r>
            <a:r>
              <a:rPr lang="de-DE" sz="1600" dirty="0">
                <a:sym typeface="Wingdings" panose="05000000000000000000" pitchFamily="2" charset="2"/>
              </a:rPr>
              <a:t> Aufrechterhaltung eines Notbetriebs</a:t>
            </a:r>
            <a:r>
              <a:rPr lang="de-DE" sz="16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Je nach Entscheidung Krisenstab individuelle Verläufe der einzelnen Übungsszenarien</a:t>
            </a:r>
          </a:p>
          <a:p>
            <a:endParaRPr lang="de-DE" sz="1600" dirty="0"/>
          </a:p>
          <a:p>
            <a:endParaRPr lang="de-DE" sz="1600" dirty="0"/>
          </a:p>
          <a:p>
            <a:r>
              <a:rPr lang="de-DE" sz="1600" dirty="0"/>
              <a:t>Übungsende/Nachbesprechung</a:t>
            </a:r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982853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2113" y="2382566"/>
            <a:ext cx="87596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Fragen?</a:t>
            </a:r>
          </a:p>
          <a:p>
            <a:endParaRPr lang="de-DE" sz="3600" b="1" dirty="0"/>
          </a:p>
          <a:p>
            <a:endParaRPr lang="de-DE" sz="3600" b="1" dirty="0"/>
          </a:p>
          <a:p>
            <a:endParaRPr lang="de-DE" sz="3600" b="1" dirty="0"/>
          </a:p>
          <a:p>
            <a:endParaRPr lang="de-DE" sz="1600" dirty="0"/>
          </a:p>
          <a:p>
            <a:r>
              <a:rPr lang="de-DE" sz="3600" b="1" dirty="0"/>
              <a:t>Vielen Dank für Ihre Aufmerksamkeit!</a:t>
            </a:r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719217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319525" y="2517036"/>
            <a:ext cx="324755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Kontakt:</a:t>
            </a:r>
          </a:p>
          <a:p>
            <a:endParaRPr lang="de-DE" sz="1600" b="1" dirty="0" smtClean="0"/>
          </a:p>
          <a:p>
            <a:r>
              <a:rPr lang="de-DE" sz="1600" b="1" dirty="0" smtClean="0"/>
              <a:t>Landratsamt Augsburg</a:t>
            </a:r>
          </a:p>
          <a:p>
            <a:r>
              <a:rPr lang="de-DE" sz="1600" b="1" dirty="0" smtClean="0"/>
              <a:t>Staatliches Gesundheitsamt</a:t>
            </a:r>
          </a:p>
          <a:p>
            <a:r>
              <a:rPr lang="de-DE" sz="1600" b="1" dirty="0" smtClean="0"/>
              <a:t>Uwe Breitfelder</a:t>
            </a:r>
          </a:p>
          <a:p>
            <a:r>
              <a:rPr lang="de-DE" sz="1600" b="1" dirty="0" smtClean="0"/>
              <a:t>Hygienekontrolleur</a:t>
            </a:r>
          </a:p>
          <a:p>
            <a:endParaRPr lang="de-DE" sz="1600" b="1" dirty="0" smtClean="0"/>
          </a:p>
          <a:p>
            <a:r>
              <a:rPr lang="de-DE" sz="1600" b="1" dirty="0" smtClean="0"/>
              <a:t>T (0821) 3102-2116</a:t>
            </a:r>
          </a:p>
          <a:p>
            <a:r>
              <a:rPr lang="de-DE" sz="1600" b="1" dirty="0" smtClean="0"/>
              <a:t>F (0821) 3102-1116</a:t>
            </a:r>
          </a:p>
          <a:p>
            <a:r>
              <a:rPr lang="de-DE" sz="1600" b="1" dirty="0" smtClean="0"/>
              <a:t>M 0170 7937649</a:t>
            </a:r>
          </a:p>
          <a:p>
            <a:endParaRPr lang="de-DE" sz="1600" b="1" dirty="0" smtClean="0"/>
          </a:p>
          <a:p>
            <a:r>
              <a:rPr lang="de-DE" sz="1600" b="1" dirty="0" smtClean="0"/>
              <a:t>Trinkwasser@LRA-a.bayern.de</a:t>
            </a:r>
          </a:p>
          <a:p>
            <a:endParaRPr lang="de-DE" sz="1600" b="1" dirty="0"/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32267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342583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1404000" y="2705598"/>
            <a:ext cx="5791559" cy="2630076"/>
          </a:xfrm>
          <a:prstGeom prst="rect">
            <a:avLst/>
          </a:prstGeom>
        </p:spPr>
        <p:txBody>
          <a:bodyPr/>
          <a:lstStyle>
            <a:lvl1pPr marL="36195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6325" indent="-36036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8275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2288" indent="-354013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1600" b="1" dirty="0" smtClean="0"/>
              <a:t>Rechtsgrundlagen:</a:t>
            </a:r>
          </a:p>
          <a:p>
            <a:pPr marL="0" indent="0">
              <a:buFont typeface="Arial" pitchFamily="34" charset="0"/>
              <a:buNone/>
            </a:pPr>
            <a:endParaRPr lang="de-DE" sz="1600" b="1" dirty="0" smtClean="0"/>
          </a:p>
          <a:p>
            <a:pPr lvl="1">
              <a:buFont typeface="+mj-lt"/>
              <a:buAutoNum type="arabicPeriod"/>
            </a:pPr>
            <a:r>
              <a:rPr lang="de-DE" sz="1600" dirty="0" smtClean="0"/>
              <a:t>Infektionsschutzgesetz (IfSG), §§ 37 - 39</a:t>
            </a:r>
          </a:p>
          <a:p>
            <a:pPr lvl="1">
              <a:buFont typeface="+mj-lt"/>
              <a:buAutoNum type="arabicPeriod"/>
            </a:pPr>
            <a:r>
              <a:rPr lang="de-DE" sz="1600" dirty="0" smtClean="0"/>
              <a:t>Trinkwasserverordnung (TrinkwV)</a:t>
            </a:r>
          </a:p>
          <a:p>
            <a:pPr lvl="1">
              <a:buFont typeface="+mj-lt"/>
              <a:buAutoNum type="arabicPeriod"/>
            </a:pPr>
            <a:r>
              <a:rPr lang="de-DE" sz="1600" b="1" dirty="0" smtClean="0"/>
              <a:t>allgemein anerkannten Regeln der Technik </a:t>
            </a:r>
          </a:p>
          <a:p>
            <a:pPr marL="361950" lvl="1" indent="0">
              <a:buNone/>
            </a:pPr>
            <a:r>
              <a:rPr lang="de-DE" sz="1600" b="1" dirty="0"/>
              <a:t> </a:t>
            </a:r>
            <a:r>
              <a:rPr lang="de-DE" sz="1600" b="1" dirty="0" smtClean="0"/>
              <a:t>      (DVGW Regelwerk, DIN-Normen)   </a:t>
            </a:r>
          </a:p>
          <a:p>
            <a:pPr marL="0" indent="0">
              <a:buFont typeface="Arial" pitchFamily="34" charset="0"/>
              <a:buNone/>
            </a:pPr>
            <a:r>
              <a:rPr lang="de-DE" sz="1600" b="1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endParaRPr lang="de-DE" sz="1600" dirty="0" smtClean="0"/>
          </a:p>
          <a:p>
            <a:pPr marL="0" indent="0" algn="just">
              <a:buFont typeface="Arial" pitchFamily="34" charset="0"/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/>
              <a:t> </a:t>
            </a:r>
            <a:r>
              <a:rPr lang="de-DE" sz="1800" dirty="0" smtClean="0"/>
              <a:t>    </a:t>
            </a:r>
            <a:endParaRPr lang="de-DE" sz="1800" dirty="0"/>
          </a:p>
          <a:p>
            <a:pPr marL="0" indent="0" algn="just">
              <a:buFont typeface="Arial" pitchFamily="34" charset="0"/>
              <a:buNone/>
            </a:pPr>
            <a:endParaRPr lang="de-DE" sz="1400" dirty="0" smtClean="0"/>
          </a:p>
          <a:p>
            <a:pPr marL="0" indent="0">
              <a:buFont typeface="Arial" pitchFamily="34" charset="0"/>
              <a:buNone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528445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9" name="Grafik 8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59" y="1477635"/>
            <a:ext cx="3506557" cy="488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24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39577" y="2050866"/>
            <a:ext cx="79701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 </a:t>
            </a:r>
            <a:r>
              <a:rPr lang="de-DE" sz="1400" u="sng" dirty="0"/>
              <a:t>§ 37 Abs. 1 Infektionsschutzgesetz (IfSG</a:t>
            </a:r>
            <a:r>
              <a:rPr lang="de-DE" sz="1400" u="sng" dirty="0" smtClean="0"/>
              <a:t>):</a:t>
            </a:r>
            <a:endParaRPr lang="de-DE" sz="1400" u="sng" dirty="0"/>
          </a:p>
          <a:p>
            <a:pPr algn="just"/>
            <a:r>
              <a:rPr lang="de-DE" sz="1400" dirty="0"/>
              <a:t> </a:t>
            </a:r>
            <a:r>
              <a:rPr lang="de-DE" sz="1400" dirty="0" smtClean="0"/>
              <a:t>Wasser </a:t>
            </a:r>
            <a:r>
              <a:rPr lang="de-DE" sz="1400" dirty="0"/>
              <a:t>für den menschlichen Gebrauch muss so beschaffen sein, </a:t>
            </a:r>
            <a:r>
              <a:rPr lang="de-DE" sz="1400" dirty="0" smtClean="0"/>
              <a:t>dass  durch seinen Genuss</a:t>
            </a:r>
          </a:p>
          <a:p>
            <a:pPr algn="just"/>
            <a:r>
              <a:rPr lang="de-DE" sz="1400" dirty="0" smtClean="0"/>
              <a:t> </a:t>
            </a:r>
            <a:r>
              <a:rPr lang="de-DE" sz="1400" dirty="0"/>
              <a:t>oder Gebrauch eine </a:t>
            </a:r>
            <a:r>
              <a:rPr lang="de-DE" sz="1400" b="1" dirty="0"/>
              <a:t>Schädigung der </a:t>
            </a:r>
            <a:r>
              <a:rPr lang="de-DE" sz="1400" b="1" dirty="0" smtClean="0"/>
              <a:t>menschlichen Gesundheit</a:t>
            </a:r>
            <a:r>
              <a:rPr lang="de-DE" sz="1400" dirty="0" smtClean="0"/>
              <a:t>, insbesondere durch</a:t>
            </a:r>
          </a:p>
          <a:p>
            <a:pPr algn="just"/>
            <a:r>
              <a:rPr lang="de-DE" sz="1400" dirty="0" smtClean="0"/>
              <a:t> </a:t>
            </a:r>
            <a:r>
              <a:rPr lang="de-DE" sz="1400" dirty="0"/>
              <a:t>Krankheitserreger, </a:t>
            </a:r>
            <a:r>
              <a:rPr lang="de-DE" sz="1400" b="1" dirty="0"/>
              <a:t>nicht zu </a:t>
            </a:r>
            <a:r>
              <a:rPr lang="de-DE" sz="1400" b="1" dirty="0" smtClean="0"/>
              <a:t>besorgen ist</a:t>
            </a:r>
            <a:r>
              <a:rPr lang="de-DE" sz="1400" dirty="0" smtClean="0"/>
              <a:t>.</a:t>
            </a:r>
          </a:p>
          <a:p>
            <a:pPr algn="just"/>
            <a:endParaRPr lang="de-DE" sz="1400" dirty="0"/>
          </a:p>
          <a:p>
            <a:r>
              <a:rPr lang="de-DE" sz="1400" u="sng" dirty="0"/>
              <a:t>§ 4 </a:t>
            </a:r>
            <a:r>
              <a:rPr lang="de-DE" sz="1400" u="sng" dirty="0" smtClean="0"/>
              <a:t>Abs. 1 Trinkwasserverordnung (TrinkwV): </a:t>
            </a:r>
            <a:endParaRPr lang="de-DE" sz="1400" u="sng" dirty="0"/>
          </a:p>
          <a:p>
            <a:pPr algn="just"/>
            <a:r>
              <a:rPr lang="de-DE" sz="1400" dirty="0" smtClean="0"/>
              <a:t>Trinkwasser </a:t>
            </a:r>
            <a:r>
              <a:rPr lang="de-DE" sz="1400" dirty="0"/>
              <a:t>muss so beschaffen sein, dass durch seinen Genuss </a:t>
            </a:r>
            <a:r>
              <a:rPr lang="de-DE" sz="1400" dirty="0" smtClean="0"/>
              <a:t>oder Gebrauch eine </a:t>
            </a:r>
            <a:r>
              <a:rPr lang="de-DE" sz="1400" b="1" dirty="0" smtClean="0"/>
              <a:t>Schädigung</a:t>
            </a:r>
          </a:p>
          <a:p>
            <a:pPr algn="just"/>
            <a:r>
              <a:rPr lang="de-DE" sz="1400" b="1" dirty="0" smtClean="0"/>
              <a:t>der </a:t>
            </a:r>
            <a:r>
              <a:rPr lang="de-DE" sz="1400" b="1" dirty="0"/>
              <a:t>menschlichen Gesundheit</a:t>
            </a:r>
            <a:r>
              <a:rPr lang="de-DE" sz="1400" dirty="0"/>
              <a:t> </a:t>
            </a:r>
            <a:r>
              <a:rPr lang="de-DE" sz="1400" dirty="0" smtClean="0"/>
              <a:t>insbesondere durch </a:t>
            </a:r>
            <a:r>
              <a:rPr lang="de-DE" sz="1400" dirty="0"/>
              <a:t>Krankheitserreger </a:t>
            </a:r>
            <a:r>
              <a:rPr lang="de-DE" sz="1400" b="1" dirty="0" smtClean="0"/>
              <a:t>nicht zu </a:t>
            </a:r>
            <a:r>
              <a:rPr lang="de-DE" sz="1400" b="1" dirty="0"/>
              <a:t>besorgen </a:t>
            </a:r>
            <a:r>
              <a:rPr lang="de-DE" sz="1400" dirty="0" smtClean="0"/>
              <a:t>ist. Es</a:t>
            </a:r>
          </a:p>
          <a:p>
            <a:pPr algn="just"/>
            <a:r>
              <a:rPr lang="de-DE" sz="1400" dirty="0" smtClean="0"/>
              <a:t>muss </a:t>
            </a:r>
            <a:r>
              <a:rPr lang="de-DE" sz="1400" dirty="0"/>
              <a:t>rein </a:t>
            </a:r>
            <a:r>
              <a:rPr lang="de-DE" sz="1400" dirty="0" smtClean="0"/>
              <a:t>und genusstauglich </a:t>
            </a:r>
            <a:r>
              <a:rPr lang="de-DE" sz="1400" dirty="0"/>
              <a:t>sein. </a:t>
            </a:r>
          </a:p>
          <a:p>
            <a:pPr algn="just"/>
            <a:endParaRPr lang="de-DE" sz="1400" dirty="0" smtClean="0"/>
          </a:p>
          <a:p>
            <a:pPr algn="just"/>
            <a:endParaRPr lang="de-DE" sz="1400" dirty="0"/>
          </a:p>
          <a:p>
            <a:pPr algn="just"/>
            <a:r>
              <a:rPr lang="de-DE" sz="1400" dirty="0" smtClean="0"/>
              <a:t>Diese </a:t>
            </a:r>
            <a:r>
              <a:rPr lang="de-DE" sz="1400" b="1" u="sng" dirty="0"/>
              <a:t>Anforderung</a:t>
            </a:r>
            <a:r>
              <a:rPr lang="de-DE" sz="1400" dirty="0"/>
              <a:t> gilt als </a:t>
            </a:r>
            <a:r>
              <a:rPr lang="de-DE" sz="1400" b="1" u="sng" dirty="0"/>
              <a:t>erfüllt</a:t>
            </a:r>
            <a:r>
              <a:rPr lang="de-DE" sz="1400" dirty="0"/>
              <a:t>, wenn </a:t>
            </a:r>
            <a:endParaRPr lang="de-DE" sz="1400" dirty="0" smtClean="0"/>
          </a:p>
          <a:p>
            <a:pPr algn="just"/>
            <a:endParaRPr lang="de-DE" sz="1400" dirty="0"/>
          </a:p>
          <a:p>
            <a:pPr algn="just"/>
            <a:r>
              <a:rPr lang="de-DE" sz="1400" i="1" dirty="0" smtClean="0"/>
              <a:t> </a:t>
            </a:r>
            <a:r>
              <a:rPr lang="de-DE" sz="1400" dirty="0"/>
              <a:t>1.</a:t>
            </a:r>
            <a:r>
              <a:rPr lang="de-DE" sz="1400" i="1" dirty="0"/>
              <a:t>  </a:t>
            </a:r>
            <a:r>
              <a:rPr lang="de-DE" sz="1400" dirty="0"/>
              <a:t>bei der Wassergewinnung, der Wasseraufbereitung und </a:t>
            </a:r>
            <a:r>
              <a:rPr lang="de-DE" sz="1400" dirty="0" smtClean="0"/>
              <a:t>der  Wasserverteilung mindestens </a:t>
            </a:r>
          </a:p>
          <a:p>
            <a:pPr algn="just"/>
            <a:r>
              <a:rPr lang="de-DE" sz="1400" dirty="0"/>
              <a:t> </a:t>
            </a:r>
            <a:r>
              <a:rPr lang="de-DE" sz="1400" dirty="0" smtClean="0"/>
              <a:t>     die </a:t>
            </a:r>
            <a:r>
              <a:rPr lang="de-DE" sz="1400" dirty="0"/>
              <a:t>allgemein anerkannten Regeln der </a:t>
            </a:r>
            <a:r>
              <a:rPr lang="de-DE" sz="1400" dirty="0" smtClean="0"/>
              <a:t>Technik eingehalten </a:t>
            </a:r>
            <a:r>
              <a:rPr lang="de-DE" sz="1400" dirty="0"/>
              <a:t>werden </a:t>
            </a:r>
            <a:r>
              <a:rPr lang="de-DE" sz="1400" b="1" u="sng" dirty="0"/>
              <a:t>UND</a:t>
            </a:r>
          </a:p>
          <a:p>
            <a:pPr algn="just"/>
            <a:r>
              <a:rPr lang="de-DE" sz="1400" i="1" dirty="0"/>
              <a:t> </a:t>
            </a:r>
            <a:r>
              <a:rPr lang="de-DE" sz="1400" dirty="0"/>
              <a:t>2.</a:t>
            </a:r>
            <a:r>
              <a:rPr lang="de-DE" sz="1400" i="1" dirty="0"/>
              <a:t>  </a:t>
            </a:r>
            <a:r>
              <a:rPr lang="de-DE" sz="1400" dirty="0"/>
              <a:t>das Trinkwasser den Anforderungen der §§ </a:t>
            </a:r>
            <a:r>
              <a:rPr lang="de-DE" sz="1400" dirty="0">
                <a:hlinkClick r:id="rId2"/>
              </a:rPr>
              <a:t>5</a:t>
            </a:r>
            <a:r>
              <a:rPr lang="de-DE" sz="1400" dirty="0"/>
              <a:t> bis </a:t>
            </a:r>
            <a:r>
              <a:rPr lang="de-DE" sz="1400" dirty="0">
                <a:hlinkClick r:id="rId3"/>
              </a:rPr>
              <a:t>7a</a:t>
            </a:r>
            <a:r>
              <a:rPr lang="de-DE" sz="1400" dirty="0"/>
              <a:t> entspricht</a:t>
            </a:r>
            <a:r>
              <a:rPr lang="de-DE" dirty="0"/>
              <a:t>.</a:t>
            </a:r>
          </a:p>
          <a:p>
            <a:pPr algn="just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8208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7408"/>
          </a:xfrm>
        </p:spPr>
        <p:txBody>
          <a:bodyPr/>
          <a:lstStyle/>
          <a:p>
            <a:r>
              <a:rPr lang="de-DE" dirty="0" smtClean="0"/>
              <a:t>Sicherheit in der Trinkwasserversorgung – Gemeinsam zum Krisenmanagement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</a:t>
            </a:r>
            <a:r>
              <a:rPr lang="de-DE" dirty="0" smtClean="0"/>
              <a:t>- Sicherheit in der Trinkwasserversorgung - Gemeinsam </a:t>
            </a:r>
            <a:r>
              <a:rPr lang="de-DE" dirty="0"/>
              <a:t>zum </a:t>
            </a:r>
            <a:r>
              <a:rPr lang="de-DE" dirty="0" smtClean="0"/>
              <a:t>Krisenmanagement</a:t>
            </a:r>
            <a:endParaRPr lang="de-DE" dirty="0"/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		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153766" y="2298219"/>
            <a:ext cx="783748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Regelwerk:</a:t>
            </a:r>
          </a:p>
          <a:p>
            <a:pPr algn="just"/>
            <a:endParaRPr lang="de-DE" dirty="0"/>
          </a:p>
          <a:p>
            <a:pPr algn="just"/>
            <a:r>
              <a:rPr lang="de-DE" sz="1600" dirty="0" smtClean="0"/>
              <a:t>DIN EN 15975 – 1: Sicherheit in der Trinkwasserversorgung – </a:t>
            </a:r>
          </a:p>
          <a:p>
            <a:pPr algn="just"/>
            <a:r>
              <a:rPr lang="de-DE" sz="1600" dirty="0" smtClean="0"/>
              <a:t>Leitlinien für das Risiko- und Krisenmanagement – </a:t>
            </a:r>
          </a:p>
          <a:p>
            <a:pPr algn="just"/>
            <a:r>
              <a:rPr lang="de-DE" sz="1600" b="1" dirty="0" smtClean="0"/>
              <a:t>Teil 1: </a:t>
            </a:r>
            <a:r>
              <a:rPr lang="de-DE" sz="1600" b="1" dirty="0" smtClean="0"/>
              <a:t>Krisenmanagement </a:t>
            </a:r>
            <a:r>
              <a:rPr lang="de-DE" sz="1600" dirty="0" smtClean="0"/>
              <a:t>(2016-03)</a:t>
            </a:r>
            <a:endParaRPr lang="de-DE" sz="1600" b="1" dirty="0" smtClean="0"/>
          </a:p>
          <a:p>
            <a:pPr algn="just"/>
            <a:endParaRPr lang="de-DE" sz="1600" dirty="0" smtClean="0"/>
          </a:p>
          <a:p>
            <a:pPr algn="just"/>
            <a:r>
              <a:rPr lang="de-DE" sz="1600" dirty="0"/>
              <a:t>DIN EN 15975 – </a:t>
            </a:r>
            <a:r>
              <a:rPr lang="de-DE" sz="1600" dirty="0" smtClean="0"/>
              <a:t>2: </a:t>
            </a:r>
            <a:r>
              <a:rPr lang="de-DE" sz="1600" dirty="0"/>
              <a:t>Sicherheit in der Trinkwasserversorgung – </a:t>
            </a:r>
          </a:p>
          <a:p>
            <a:pPr algn="just"/>
            <a:r>
              <a:rPr lang="de-DE" sz="1600" dirty="0"/>
              <a:t>Leitlinien für das Risiko- und Krisenmanagement – </a:t>
            </a:r>
          </a:p>
          <a:p>
            <a:pPr algn="just"/>
            <a:r>
              <a:rPr lang="de-DE" sz="1600" dirty="0" smtClean="0"/>
              <a:t>Teil 2</a:t>
            </a:r>
            <a:r>
              <a:rPr lang="de-DE" sz="1600" smtClean="0"/>
              <a:t>: </a:t>
            </a:r>
            <a:r>
              <a:rPr lang="de-DE" sz="1600" smtClean="0"/>
              <a:t>Risikomanagement (2013-12)</a:t>
            </a:r>
            <a:endParaRPr lang="de-DE" sz="1600" dirty="0"/>
          </a:p>
          <a:p>
            <a:pPr algn="just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03653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99096" y="1793260"/>
            <a:ext cx="81060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Situation im Landkreis Augsburg:</a:t>
            </a:r>
          </a:p>
          <a:p>
            <a:pPr algn="just"/>
            <a:endParaRPr lang="de-DE" dirty="0" smtClean="0"/>
          </a:p>
          <a:p>
            <a:pPr algn="just"/>
            <a:r>
              <a:rPr lang="de-DE" dirty="0" smtClean="0"/>
              <a:t>Im Rahmen von routinemäßigen Überwachungen des Gesundheitsamtes konnten durch die Wasserversorgungsunternehmen (WVU) oftmals keine (ausreichenden) Unterlagen zum Krisenmanagement vorgelegt werden.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de-DE" b="1" dirty="0" smtClean="0"/>
              <a:t>bei der Bewältigung von aufgetretenen Not- und Krisenfällen waren  dadurch zusätzliche Herausforderungen zu meistern.  </a:t>
            </a:r>
          </a:p>
          <a:p>
            <a:pPr algn="just"/>
            <a:endParaRPr lang="de-DE" b="1" dirty="0"/>
          </a:p>
          <a:p>
            <a:r>
              <a:rPr lang="de-DE" b="1" u="sng" dirty="0" smtClean="0"/>
              <a:t>Lösungsstrategie</a:t>
            </a:r>
            <a:r>
              <a:rPr lang="de-DE" b="1" u="sng" dirty="0"/>
              <a:t>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Organisation eines gemeinsamen Fortbildungstages für </a:t>
            </a:r>
            <a:r>
              <a:rPr lang="de-DE" dirty="0" smtClean="0"/>
              <a:t>die bei der Bewältigung von Not- und/oder Krisenfällen </a:t>
            </a:r>
            <a:r>
              <a:rPr lang="de-DE" dirty="0"/>
              <a:t>beteiligten Stellen</a:t>
            </a:r>
            <a:r>
              <a:rPr lang="de-DE" dirty="0" smtClean="0"/>
              <a:t>.</a:t>
            </a:r>
            <a:endParaRPr lang="de-DE" b="1" dirty="0" smtClean="0"/>
          </a:p>
          <a:p>
            <a:pPr algn="just"/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1903948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52404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87111" y="1854437"/>
            <a:ext cx="833455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Fachtag: </a:t>
            </a:r>
            <a:r>
              <a:rPr lang="de-DE" sz="1600" b="1" dirty="0" smtClean="0"/>
              <a:t>Sicherheit in der Trinkwasserversorgung</a:t>
            </a:r>
          </a:p>
          <a:p>
            <a:r>
              <a:rPr lang="de-DE" sz="1600" dirty="0" smtClean="0"/>
              <a:t>    </a:t>
            </a:r>
          </a:p>
          <a:p>
            <a:r>
              <a:rPr lang="de-DE" sz="1600" dirty="0" smtClean="0"/>
              <a:t> </a:t>
            </a:r>
            <a:r>
              <a:rPr lang="de-DE" sz="1600" b="1" u="sng" dirty="0" smtClean="0"/>
              <a:t>Zielgruppen: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Wasserversorgungsunternehmen (Bürgermeister, TFK)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Polizei (Leiter der zuständigen Polizeidienststellen)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(Berufs-)Feuerwehr, Integrierte Leitstelle (ILS Augsburg)</a:t>
            </a:r>
          </a:p>
          <a:p>
            <a:endParaRPr lang="de-DE" sz="1600" u="sng" dirty="0" smtClean="0"/>
          </a:p>
          <a:p>
            <a:r>
              <a:rPr lang="de-DE" sz="1600" b="1" dirty="0" smtClean="0"/>
              <a:t>     </a:t>
            </a:r>
            <a:r>
              <a:rPr lang="de-DE" sz="1600" b="1" u="sng" dirty="0" smtClean="0"/>
              <a:t>Ziele:</a:t>
            </a:r>
            <a:endParaRPr lang="de-DE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Sensibilisierung der </a:t>
            </a:r>
            <a:r>
              <a:rPr lang="de-DE" sz="1600" dirty="0" err="1" smtClean="0"/>
              <a:t>WVU‘s</a:t>
            </a:r>
            <a:r>
              <a:rPr lang="de-DE" sz="1600" dirty="0" smtClean="0"/>
              <a:t> für das Thema Krisenmanagement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Zusammenarbeit aller erforderlichen Behörden und Stellen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Networking, gegenseitiges Vertrauen schaffen in „Friedenszeiten“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Abarbeiten eines dynamischen Übungsszenarios im Krisenstab</a:t>
            </a:r>
          </a:p>
          <a:p>
            <a:pPr lvl="1"/>
            <a:r>
              <a:rPr lang="de-DE" sz="1600" dirty="0" smtClean="0"/>
              <a:t>     Schwerpunkte: Lagefeststellung (Lagekarte, Einsatztagebuch)</a:t>
            </a:r>
          </a:p>
          <a:p>
            <a:pPr lvl="1"/>
            <a:r>
              <a:rPr lang="de-DE" sz="1600" dirty="0"/>
              <a:t> </a:t>
            </a:r>
            <a:r>
              <a:rPr lang="de-DE" sz="1600" dirty="0" smtClean="0"/>
              <a:t>                               Lagebeurteilung/Entschluss</a:t>
            </a:r>
          </a:p>
          <a:p>
            <a:pPr lvl="1"/>
            <a:r>
              <a:rPr lang="de-DE" sz="1600" dirty="0"/>
              <a:t> </a:t>
            </a:r>
            <a:r>
              <a:rPr lang="de-DE" sz="1600" dirty="0" smtClean="0"/>
              <a:t>                               Auftrag</a:t>
            </a:r>
          </a:p>
          <a:p>
            <a:pPr lvl="1"/>
            <a:r>
              <a:rPr lang="de-DE" sz="1600" dirty="0"/>
              <a:t>	</a:t>
            </a:r>
            <a:r>
              <a:rPr lang="de-DE" sz="1600" dirty="0" smtClean="0"/>
              <a:t>	     Erfolgskontrolle („Controller“)</a:t>
            </a:r>
          </a:p>
          <a:p>
            <a:pPr lvl="1"/>
            <a:endParaRPr lang="de-DE" dirty="0" smtClean="0"/>
          </a:p>
          <a:p>
            <a:pPr lvl="1"/>
            <a:r>
              <a:rPr lang="de-DE" dirty="0"/>
              <a:t> </a:t>
            </a:r>
            <a:r>
              <a:rPr lang="de-DE" dirty="0" smtClean="0"/>
              <a:t>     </a:t>
            </a:r>
            <a:endParaRPr lang="de-DE" dirty="0"/>
          </a:p>
          <a:p>
            <a:endParaRPr lang="de-DE" u="sng" dirty="0" smtClean="0"/>
          </a:p>
          <a:p>
            <a:endParaRPr lang="de-DE" u="sng" dirty="0"/>
          </a:p>
          <a:p>
            <a:endParaRPr lang="de-DE" u="sng" dirty="0" smtClean="0"/>
          </a:p>
          <a:p>
            <a:endParaRPr lang="de-DE" u="sng" dirty="0"/>
          </a:p>
          <a:p>
            <a:endParaRPr lang="de-DE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83563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42437" y="1751888"/>
            <a:ext cx="83345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Organisation des Fachtag: </a:t>
            </a:r>
            <a:r>
              <a:rPr lang="de-DE" sz="1600" b="1" dirty="0" smtClean="0"/>
              <a:t>Sicherheit in der Trinkwasserversorgung</a:t>
            </a:r>
          </a:p>
          <a:p>
            <a:r>
              <a:rPr lang="de-DE" sz="1600" dirty="0" smtClean="0"/>
              <a:t> 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modularer Aufbau, Vermittlung des Wissens in 5 Workshops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Bildung von 5 Gruppen, nach Möglichkeit in allen Gruppen </a:t>
            </a:r>
          </a:p>
          <a:p>
            <a:pPr lvl="1"/>
            <a:r>
              <a:rPr lang="de-DE" sz="1600" dirty="0"/>
              <a:t> </a:t>
            </a:r>
            <a:r>
              <a:rPr lang="de-DE" sz="1600" dirty="0" smtClean="0"/>
              <a:t>     Bürgermeister/TFK, Polizei, Feuerwehr, Gesundheitsamt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aufgrund hoher Teilnehmerzahl Doppelbesetzung der Funktionen erforderlich</a:t>
            </a:r>
          </a:p>
          <a:p>
            <a:endParaRPr lang="de-DE" sz="1600" dirty="0"/>
          </a:p>
          <a:p>
            <a:r>
              <a:rPr lang="de-DE" sz="1600" u="sng" dirty="0" smtClean="0"/>
              <a:t>Ablauf:</a:t>
            </a:r>
            <a:r>
              <a:rPr lang="de-DE" sz="1600" b="1" dirty="0" smtClean="0"/>
              <a:t>  </a:t>
            </a:r>
            <a:r>
              <a:rPr lang="de-DE" sz="1600" b="1" u="sng" dirty="0" smtClean="0"/>
              <a:t>vormittags</a:t>
            </a:r>
          </a:p>
          <a:p>
            <a:endParaRPr lang="de-DE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Modul I    Öffentlichkeitsarbeit im Störfall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Modul II   Warnung der Bevölkerung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Modul III  Stabsarbeit, Krisenstab im Störfall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Modul IV  Ursachenforschung, Gefährdungsanalyse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/>
              <a:t>Modul V   Sicherheitschlorung</a:t>
            </a:r>
          </a:p>
          <a:p>
            <a:endParaRPr lang="de-DE" sz="1600" b="1" dirty="0"/>
          </a:p>
          <a:p>
            <a:r>
              <a:rPr lang="de-DE" sz="1600" b="1" dirty="0"/>
              <a:t> </a:t>
            </a:r>
            <a:r>
              <a:rPr lang="de-DE" sz="1600" b="1" dirty="0" smtClean="0"/>
              <a:t>              </a:t>
            </a:r>
            <a:r>
              <a:rPr lang="de-DE" sz="1600" b="1" u="sng" dirty="0" smtClean="0"/>
              <a:t>nachmittags:</a:t>
            </a:r>
            <a:endParaRPr lang="de-DE" sz="1600" dirty="0"/>
          </a:p>
          <a:p>
            <a:r>
              <a:rPr lang="de-DE" sz="1600" b="1" dirty="0" smtClean="0"/>
              <a:t>               </a:t>
            </a:r>
            <a:r>
              <a:rPr lang="de-DE" sz="1600" dirty="0" smtClean="0"/>
              <a:t>Abarbeiten eines dynamischen Übungsszenarios durch den Krisenstab</a:t>
            </a:r>
          </a:p>
          <a:p>
            <a:r>
              <a:rPr lang="de-DE" sz="1600" b="1" dirty="0"/>
              <a:t> </a:t>
            </a:r>
            <a:r>
              <a:rPr lang="de-DE" sz="1600" b="1" dirty="0" smtClean="0"/>
              <a:t>             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09550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912313" y="1897166"/>
            <a:ext cx="471067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u="sng" dirty="0" smtClean="0"/>
              <a:t>Workshop:</a:t>
            </a:r>
            <a:endParaRPr lang="de-DE" sz="1600" u="sng" dirty="0"/>
          </a:p>
          <a:p>
            <a:endParaRPr lang="de-DE" sz="1600" dirty="0"/>
          </a:p>
          <a:p>
            <a:r>
              <a:rPr lang="de-DE" sz="1600" dirty="0"/>
              <a:t>Modul I:</a:t>
            </a:r>
            <a:r>
              <a:rPr lang="de-DE" sz="1600" b="1" dirty="0"/>
              <a:t> </a:t>
            </a:r>
            <a:r>
              <a:rPr lang="de-DE" sz="1600" b="1" dirty="0" smtClean="0"/>
              <a:t>Öffentlichkeitsarbeit </a:t>
            </a:r>
            <a:r>
              <a:rPr lang="de-DE" sz="1600" b="1" dirty="0"/>
              <a:t>im </a:t>
            </a:r>
            <a:r>
              <a:rPr lang="de-DE" sz="1600" b="1" dirty="0" smtClean="0"/>
              <a:t>Krisen</a:t>
            </a:r>
            <a:r>
              <a:rPr lang="de-DE" sz="1600" b="1" dirty="0" smtClean="0"/>
              <a:t>fall</a:t>
            </a:r>
            <a:endParaRPr lang="de-DE" sz="1600" b="1" dirty="0"/>
          </a:p>
          <a:p>
            <a:endParaRPr lang="de-D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Gesetzliche Grundlagen der Pressearbeit </a:t>
            </a:r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Instrumente der Pressearbeit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Erwartungshaltung der Medien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Reaktionsmöglichkeiten auf Berichterstattung</a:t>
            </a:r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Beispiele Pressemitteilung</a:t>
            </a:r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Fragen </a:t>
            </a:r>
          </a:p>
          <a:p>
            <a:r>
              <a:rPr lang="de-DE" sz="1600" b="1" dirty="0" smtClean="0"/>
              <a:t>              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74906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7763" y="1141262"/>
            <a:ext cx="8423906" cy="261610"/>
          </a:xfrm>
        </p:spPr>
        <p:txBody>
          <a:bodyPr/>
          <a:lstStyle/>
          <a:p>
            <a:r>
              <a:rPr lang="de-DE" dirty="0"/>
              <a:t>Sicherheit in der Trinkwasserversorgung – Gemeinsam zum Krisenmanagement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Netzwerkbildung in der Trinkwasserhygiene – Gemeinsam zum Krisenmanagement</a:t>
            </a:r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dirty="0" smtClean="0"/>
              <a:t>21.11.2019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Fachwelten Bayern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912313" y="1897166"/>
            <a:ext cx="471067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u="sng" dirty="0" smtClean="0"/>
              <a:t>Workshop:</a:t>
            </a:r>
            <a:endParaRPr lang="de-DE" sz="1600" u="sng" dirty="0"/>
          </a:p>
          <a:p>
            <a:endParaRPr lang="de-DE" sz="1600" dirty="0"/>
          </a:p>
          <a:p>
            <a:r>
              <a:rPr lang="de-DE" sz="1600" dirty="0"/>
              <a:t>Modul II: </a:t>
            </a:r>
            <a:r>
              <a:rPr lang="de-DE" sz="1600" b="1" dirty="0" smtClean="0"/>
              <a:t>Warnung </a:t>
            </a:r>
            <a:r>
              <a:rPr lang="de-DE" sz="1600" b="1" dirty="0"/>
              <a:t>der </a:t>
            </a:r>
            <a:r>
              <a:rPr lang="de-DE" sz="1600" b="1" dirty="0" smtClean="0"/>
              <a:t>Bevölkerung</a:t>
            </a:r>
            <a:endParaRPr lang="de-DE" sz="1600" b="1" dirty="0"/>
          </a:p>
          <a:p>
            <a:endParaRPr lang="de-D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Verteilung von Handzetteln</a:t>
            </a:r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Mobile Sirenen- und Lautsprecheranlagen (</a:t>
            </a:r>
            <a:r>
              <a:rPr lang="de-DE" sz="1600" dirty="0" smtClean="0"/>
              <a:t>MOBELA)</a:t>
            </a:r>
            <a:endParaRPr lang="de-DE" sz="1600" dirty="0"/>
          </a:p>
          <a:p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Sirenen- und Rundfunkwarnung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Warn-App NINA (Notfallinformations- und Nachrichten-App)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Fragen</a:t>
            </a:r>
          </a:p>
          <a:p>
            <a:r>
              <a:rPr lang="de-DE" sz="1600" dirty="0" smtClean="0"/>
              <a:t> </a:t>
            </a:r>
            <a:endParaRPr lang="de-DE" sz="1600" dirty="0"/>
          </a:p>
          <a:p>
            <a:r>
              <a:rPr lang="de-DE" sz="1600" b="1" dirty="0" smtClean="0"/>
              <a:t>              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66123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oziales und Gesundheit">
  <a:themeElements>
    <a:clrScheme name="Benutzerdefiniert 12">
      <a:dk1>
        <a:srgbClr val="373D42"/>
      </a:dk1>
      <a:lt1>
        <a:srgbClr val="FFFFFF"/>
      </a:lt1>
      <a:dk2>
        <a:srgbClr val="FFCB05"/>
      </a:dk2>
      <a:lt2>
        <a:srgbClr val="373D42"/>
      </a:lt2>
      <a:accent1>
        <a:srgbClr val="EFEEEB"/>
      </a:accent1>
      <a:accent2>
        <a:srgbClr val="39AE68"/>
      </a:accent2>
      <a:accent3>
        <a:srgbClr val="918D7C"/>
      </a:accent3>
      <a:accent4>
        <a:srgbClr val="292D31"/>
      </a:accent4>
      <a:accent5>
        <a:srgbClr val="F3943E"/>
      </a:accent5>
      <a:accent6>
        <a:srgbClr val="FFCB05"/>
      </a:accent6>
      <a:hlink>
        <a:srgbClr val="0000FF"/>
      </a:hlink>
      <a:folHlink>
        <a:srgbClr val="800080"/>
      </a:folHlink>
    </a:clrScheme>
    <a:fontScheme name="Landkreis">
      <a:majorFont>
        <a:latin typeface="Roboto Slab"/>
        <a:ea typeface=""/>
        <a:cs typeface=""/>
      </a:majorFont>
      <a:minorFont>
        <a:latin typeface="Robot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baseline="30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oziales und Gesundheit" id="{668DD2CA-2209-4535-9090-59E400A69F0A}" vid="{2892DD93-9B67-49E8-9CFB-4B4947560E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LRA Präsentation</Template>
  <TotalTime>0</TotalTime>
  <Words>1490</Words>
  <Application>Microsoft Office PowerPoint</Application>
  <PresentationFormat>Bildschirmpräsentation (4:3)</PresentationFormat>
  <Paragraphs>338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9" baseType="lpstr">
      <vt:lpstr>Arial</vt:lpstr>
      <vt:lpstr>Calibri</vt:lpstr>
      <vt:lpstr>Gadugi</vt:lpstr>
      <vt:lpstr>Godugi</vt:lpstr>
      <vt:lpstr>Roboto</vt:lpstr>
      <vt:lpstr>Roboto Slab</vt:lpstr>
      <vt:lpstr>Rockwell</vt:lpstr>
      <vt:lpstr>Wingdings</vt:lpstr>
      <vt:lpstr>Soziales und Gesundheit</vt:lpstr>
      <vt:lpstr>Netzwerkbildung in der Trinkwasserhygiene Sicherheit in der Trinkwasserversorgung - 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  <vt:lpstr>Sicherheit in der Trinkwasserversorgung – Gemeinsam zum Krisenmanagement</vt:lpstr>
    </vt:vector>
  </TitlesOfParts>
  <Company>LRA Augsburg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Netzwerkbildung in der Trinkwasserhygiene Gemeinsam zum Störfall- und Krisenmanagement</dc:title>
  <dc:creator>Breitfelder, Uwe</dc:creator>
  <cp:lastModifiedBy>Breitfelder, Uwe</cp:lastModifiedBy>
  <cp:revision>53</cp:revision>
  <dcterms:created xsi:type="dcterms:W3CDTF">2019-11-20T18:11:55Z</dcterms:created>
  <dcterms:modified xsi:type="dcterms:W3CDTF">2019-11-21T10:06:13Z</dcterms:modified>
</cp:coreProperties>
</file>